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65" r:id="rId1"/>
  </p:sldMasterIdLst>
  <p:notesMasterIdLst>
    <p:notesMasterId r:id="rId15"/>
  </p:notesMasterIdLst>
  <p:sldIdLst>
    <p:sldId id="256" r:id="rId2"/>
    <p:sldId id="683" r:id="rId3"/>
    <p:sldId id="260" r:id="rId4"/>
    <p:sldId id="710" r:id="rId5"/>
    <p:sldId id="682" r:id="rId6"/>
    <p:sldId id="712" r:id="rId7"/>
    <p:sldId id="299" r:id="rId8"/>
    <p:sldId id="707" r:id="rId9"/>
    <p:sldId id="699" r:id="rId10"/>
    <p:sldId id="706" r:id="rId11"/>
    <p:sldId id="709" r:id="rId12"/>
    <p:sldId id="703" r:id="rId13"/>
    <p:sldId id="263" r:id="rId14"/>
  </p:sldIdLst>
  <p:sldSz cx="12192000" cy="6858000"/>
  <p:notesSz cx="6858000" cy="9144000"/>
  <p:embeddedFontLst>
    <p:embeddedFont>
      <p:font typeface="Calibri" panose="020F0502020204030204" pitchFamily="34" charset="0"/>
      <p:regular r:id="rId16"/>
      <p:bold r:id="rId17"/>
      <p:italic r:id="rId18"/>
      <p:boldItalic r:id="rId19"/>
    </p:embeddedFont>
    <p:embeddedFont>
      <p:font typeface="Calibri Light" panose="020F0302020204030204" pitchFamily="34" charset="0"/>
      <p:regular r:id="rId20"/>
      <p:italic r:id="rId21"/>
    </p:embeddedFont>
    <p:embeddedFont>
      <p:font typeface="Georgia Pro Cond Black" panose="02040A06050405020203" pitchFamily="18" charset="0"/>
      <p:bold r:id="rId22"/>
      <p:boldItalic r:id="rId23"/>
    </p:embeddedFont>
    <p:embeddedFont>
      <p:font typeface="Ivar Display" panose="00000800000000000000" charset="0"/>
      <p:bold r:id="rId24"/>
      <p:italic r:id="rId25"/>
      <p:boldItalic r:id="rId26"/>
    </p:embeddedFont>
    <p:embeddedFont>
      <p:font typeface="Museo Sans 300" panose="02000000000000000000" charset="0"/>
      <p:regular r:id="rId27"/>
      <p:italic r:id="rId28"/>
    </p:embeddedFont>
    <p:embeddedFont>
      <p:font typeface="Museo Sans 700" panose="02000000000000000000" charset="0"/>
      <p:regular r:id="rId29"/>
      <p:bold r:id="rId30"/>
      <p:italic r:id="rId31"/>
      <p:boldItalic r:id="rId32"/>
    </p:embeddedFont>
  </p:embeddedFontLst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056"/>
    <p:restoredTop sz="94654"/>
  </p:normalViewPr>
  <p:slideViewPr>
    <p:cSldViewPr snapToGrid="0" snapToObjects="1">
      <p:cViewPr varScale="1">
        <p:scale>
          <a:sx n="62" d="100"/>
          <a:sy n="62" d="100"/>
        </p:scale>
        <p:origin x="940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26" Type="http://schemas.openxmlformats.org/officeDocument/2006/relationships/font" Target="fonts/font11.fntdata"/><Relationship Id="rId3" Type="http://schemas.openxmlformats.org/officeDocument/2006/relationships/slide" Target="slides/slide2.xml"/><Relationship Id="rId21" Type="http://schemas.openxmlformats.org/officeDocument/2006/relationships/font" Target="fonts/font6.fntdata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5" Type="http://schemas.openxmlformats.org/officeDocument/2006/relationships/font" Target="fonts/font10.fntdata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29" Type="http://schemas.openxmlformats.org/officeDocument/2006/relationships/font" Target="fonts/font1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9.fntdata"/><Relationship Id="rId32" Type="http://schemas.openxmlformats.org/officeDocument/2006/relationships/font" Target="fonts/font17.fntdata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23" Type="http://schemas.openxmlformats.org/officeDocument/2006/relationships/font" Target="fonts/font8.fntdata"/><Relationship Id="rId28" Type="http://schemas.openxmlformats.org/officeDocument/2006/relationships/font" Target="fonts/font13.fntdata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4.fntdata"/><Relationship Id="rId31" Type="http://schemas.openxmlformats.org/officeDocument/2006/relationships/font" Target="fonts/font1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7.fntdata"/><Relationship Id="rId27" Type="http://schemas.openxmlformats.org/officeDocument/2006/relationships/font" Target="fonts/font12.fntdata"/><Relationship Id="rId30" Type="http://schemas.openxmlformats.org/officeDocument/2006/relationships/font" Target="fonts/font15.fntdata"/><Relationship Id="rId35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accent4"/>
              </a:solidFill>
              <a:latin typeface="+mn-lt"/>
              <a:ea typeface="+mn-ea"/>
              <a:cs typeface="+mn-cs"/>
            </a:defRPr>
          </a:pPr>
          <a:endParaRPr lang="en-SE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Content is copied from</c:v>
                </c:pt>
              </c:strCache>
            </c:strRef>
          </c:tx>
          <c:dPt>
            <c:idx val="0"/>
            <c:bubble3D val="0"/>
            <c:spPr>
              <a:solidFill>
                <a:schemeClr val="tx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5129-4367-8B8D-3E273A953EE6}"/>
              </c:ext>
            </c:extLst>
          </c:dPt>
          <c:dPt>
            <c:idx val="1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2-5129-4367-8B8D-3E273A953EE6}"/>
              </c:ext>
            </c:extLst>
          </c:dPt>
          <c:dPt>
            <c:idx val="2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5129-4367-8B8D-3E273A953EE6}"/>
              </c:ext>
            </c:extLst>
          </c:dPt>
          <c:dLbls>
            <c:dLbl>
              <c:idx val="0"/>
              <c:layout>
                <c:manualLayout>
                  <c:x val="1.5440651998198303E-2"/>
                  <c:y val="0.14483355239095691"/>
                </c:manualLayout>
              </c:layout>
              <c:tx>
                <c:rich>
                  <a:bodyPr/>
                  <a:lstStyle/>
                  <a:p>
                    <a:fld id="{BB9DCB48-7F8C-4E13-A97A-417E13D22F65}" type="CATEGORYNAME">
                      <a:rPr lang="en-US" smtClean="0"/>
                      <a:pPr/>
                      <a:t>[CATEGORY NAME]</a:t>
                    </a:fld>
                    <a:r>
                      <a:rPr lang="en-US" baseline="0" dirty="0"/>
                      <a:t>
</a:t>
                    </a:r>
                    <a:fld id="{314ECCC1-37ED-42FD-83BE-EAB95FE4EEA9}" type="PERCENTAGE">
                      <a:rPr lang="en-US" baseline="0"/>
                      <a:pPr/>
                      <a:t>[PERCENTAGE]</a:t>
                    </a:fld>
                    <a:endParaRPr lang="en-US" baseline="0" dirty="0"/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1725934955721236"/>
                      <c:h val="0.26915362480522798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5129-4367-8B8D-3E273A953EE6}"/>
                </c:ext>
              </c:extLst>
            </c:dLbl>
            <c:dLbl>
              <c:idx val="1"/>
              <c:layout>
                <c:manualLayout>
                  <c:x val="-7.4848058441364035E-8"/>
                  <c:y val="7.6238675462398917E-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3642645429777546"/>
                      <c:h val="0.35394031125722186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2-5129-4367-8B8D-3E273A953EE6}"/>
                </c:ext>
              </c:extLst>
            </c:dLbl>
            <c:dLbl>
              <c:idx val="2"/>
              <c:layout>
                <c:manualLayout>
                  <c:x val="7.8146207573214518E-4"/>
                  <c:y val="-0.45267971029739651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44014809077101297"/>
                      <c:h val="0.27042621877593831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3-5129-4367-8B8D-3E273A953EE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accent4"/>
                    </a:solidFill>
                    <a:latin typeface="+mn-lt"/>
                    <a:ea typeface="+mn-ea"/>
                    <a:cs typeface="+mn-cs"/>
                  </a:defRPr>
                </a:pPr>
                <a:endParaRPr lang="en-SE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Sheet1!$A$2:$A$4</c:f>
              <c:strCache>
                <c:ptCount val="3"/>
                <c:pt idx="0">
                  <c:v>Published content</c:v>
                </c:pt>
                <c:pt idx="1">
                  <c:v>Peers (student work)</c:v>
                </c:pt>
                <c:pt idx="2">
                  <c:v>Open internet</c:v>
                </c:pt>
              </c:strCache>
            </c:strRef>
          </c:cat>
          <c:val>
            <c:numRef>
              <c:f>Sheet1!$B$2:$B$4</c:f>
              <c:numCache>
                <c:formatCode>0%</c:formatCode>
                <c:ptCount val="3"/>
                <c:pt idx="0">
                  <c:v>0.2</c:v>
                </c:pt>
                <c:pt idx="1">
                  <c:v>0.2</c:v>
                </c:pt>
                <c:pt idx="2">
                  <c:v>0.6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129-4367-8B8D-3E273A953EE6}"/>
            </c:ext>
          </c:extLst>
        </c:ser>
        <c:dLbls>
          <c:showLegendKey val="0"/>
          <c:showVal val="0"/>
          <c:showCatName val="1"/>
          <c:showSerName val="0"/>
          <c:showPercent val="1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accent4"/>
          </a:solidFill>
        </a:defRPr>
      </a:pPr>
      <a:endParaRPr lang="en-SE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0" i="0">
                <a:latin typeface="Museo Sans 300" panose="02000000000000000000" pitchFamily="2" charset="77"/>
              </a:defRPr>
            </a:lvl1pPr>
          </a:lstStyle>
          <a:p>
            <a:endParaRPr lang="sv-SE" dirty="0"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0" i="0">
                <a:latin typeface="Museo Sans 300" panose="02000000000000000000" pitchFamily="2" charset="77"/>
              </a:defRPr>
            </a:lvl1pPr>
          </a:lstStyle>
          <a:p>
            <a:fld id="{60B25ACC-DB11-6346-8968-F1C51BB8747D}" type="datetimeFigureOut">
              <a:rPr lang="sv-SE" smtClean="0"/>
              <a:pPr/>
              <a:t>2019-11-28</a:t>
            </a:fld>
            <a:endParaRPr lang="sv-SE" dirty="0"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 dirty="0"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0" i="0">
                <a:latin typeface="Museo Sans 300" panose="02000000000000000000" pitchFamily="2" charset="77"/>
              </a:defRPr>
            </a:lvl1pPr>
          </a:lstStyle>
          <a:p>
            <a:endParaRPr lang="sv-SE" dirty="0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 i="0">
                <a:latin typeface="Museo Sans 300" panose="02000000000000000000" pitchFamily="2" charset="77"/>
              </a:defRPr>
            </a:lvl1pPr>
          </a:lstStyle>
          <a:p>
            <a:fld id="{2DA47E7A-BF6D-6140-9B98-2F3E10A6F781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0666500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b="0" i="0" kern="1200">
        <a:solidFill>
          <a:schemeClr val="tx1"/>
        </a:solidFill>
        <a:latin typeface="Museo Sans 300" panose="02000000000000000000" pitchFamily="2" charset="77"/>
        <a:ea typeface="+mn-ea"/>
        <a:cs typeface="+mn-cs"/>
      </a:defRPr>
    </a:lvl1pPr>
    <a:lvl2pPr marL="457200" algn="l" defTabSz="914400" rtl="0" eaLnBrk="1" latinLnBrk="0" hangingPunct="1">
      <a:defRPr sz="1200" b="0" i="0" kern="1200">
        <a:solidFill>
          <a:schemeClr val="tx1"/>
        </a:solidFill>
        <a:latin typeface="Museo Sans 300" panose="02000000000000000000" pitchFamily="2" charset="77"/>
        <a:ea typeface="+mn-ea"/>
        <a:cs typeface="+mn-cs"/>
      </a:defRPr>
    </a:lvl2pPr>
    <a:lvl3pPr marL="914400" algn="l" defTabSz="914400" rtl="0" eaLnBrk="1" latinLnBrk="0" hangingPunct="1">
      <a:defRPr sz="1200" b="0" i="0" kern="1200">
        <a:solidFill>
          <a:schemeClr val="tx1"/>
        </a:solidFill>
        <a:latin typeface="Museo Sans 300" panose="02000000000000000000" pitchFamily="2" charset="77"/>
        <a:ea typeface="+mn-ea"/>
        <a:cs typeface="+mn-cs"/>
      </a:defRPr>
    </a:lvl3pPr>
    <a:lvl4pPr marL="1371600" algn="l" defTabSz="914400" rtl="0" eaLnBrk="1" latinLnBrk="0" hangingPunct="1">
      <a:defRPr sz="1200" b="0" i="0" kern="1200">
        <a:solidFill>
          <a:schemeClr val="tx1"/>
        </a:solidFill>
        <a:latin typeface="Museo Sans 300" panose="02000000000000000000" pitchFamily="2" charset="77"/>
        <a:ea typeface="+mn-ea"/>
        <a:cs typeface="+mn-cs"/>
      </a:defRPr>
    </a:lvl4pPr>
    <a:lvl5pPr marL="1828800" algn="l" defTabSz="914400" rtl="0" eaLnBrk="1" latinLnBrk="0" hangingPunct="1">
      <a:defRPr sz="1200" b="0" i="0" kern="1200">
        <a:solidFill>
          <a:schemeClr val="tx1"/>
        </a:solidFill>
        <a:latin typeface="Museo Sans 300" panose="02000000000000000000" pitchFamily="2" charset="77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1200" dirty="0">
              <a:sym typeface="Wingdings" pitchFamily="2" charset="2"/>
            </a:endParaRPr>
          </a:p>
          <a:p>
            <a:endParaRPr lang="sv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52F146-EA1C-4F42-B345-01A0C05C7AF0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872026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52F146-EA1C-4F42-B345-01A0C05C7AF0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287652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52F146-EA1C-4F42-B345-01A0C05C7AF0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579492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52F146-EA1C-4F42-B345-01A0C05C7AF0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118638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52F146-EA1C-4F42-B345-01A0C05C7AF0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541507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ain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C347444D-C2F5-1C4A-B215-0BF965EB5A1D}"/>
              </a:ext>
            </a:extLst>
          </p:cNvPr>
          <p:cNvSpPr/>
          <p:nvPr/>
        </p:nvSpPr>
        <p:spPr>
          <a:xfrm>
            <a:off x="179462" y="179463"/>
            <a:ext cx="11833076" cy="649907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1" name="Platshållare för text 10">
            <a:extLst>
              <a:ext uri="{FF2B5EF4-FFF2-40B4-BE49-F238E27FC236}">
                <a16:creationId xmlns:a16="http://schemas.microsoft.com/office/drawing/2014/main" id="{F49FDA85-AEF6-474F-B3C4-5E3943B445F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79462" y="1718492"/>
            <a:ext cx="11833151" cy="2212573"/>
          </a:xfrm>
        </p:spPr>
        <p:txBody>
          <a:bodyPr>
            <a:noAutofit/>
          </a:bodyPr>
          <a:lstStyle>
            <a:lvl1pPr marL="0" indent="0" algn="ctr">
              <a:buNone/>
              <a:defRPr sz="7200">
                <a:solidFill>
                  <a:schemeClr val="tx2"/>
                </a:solidFill>
                <a:latin typeface="Ivar Display" pitchFamily="2" charset="77"/>
              </a:defRPr>
            </a:lvl1pPr>
          </a:lstStyle>
          <a:p>
            <a:pPr lvl="0"/>
            <a:r>
              <a:rPr lang="sv-SE" dirty="0"/>
              <a:t>Main </a:t>
            </a:r>
            <a:r>
              <a:rPr lang="sv-SE" dirty="0" err="1"/>
              <a:t>headline</a:t>
            </a:r>
            <a:r>
              <a:rPr lang="sv-SE" dirty="0"/>
              <a:t> for Urkund</a:t>
            </a:r>
          </a:p>
          <a:p>
            <a:pPr lvl="0"/>
            <a:r>
              <a:rPr lang="sv-SE" dirty="0"/>
              <a:t>Ivar Display 72 pkt</a:t>
            </a:r>
          </a:p>
        </p:txBody>
      </p:sp>
      <p:pic>
        <p:nvPicPr>
          <p:cNvPr id="13" name="Bildobjekt 12">
            <a:extLst>
              <a:ext uri="{FF2B5EF4-FFF2-40B4-BE49-F238E27FC236}">
                <a16:creationId xmlns:a16="http://schemas.microsoft.com/office/drawing/2014/main" id="{40E2881F-6CA5-C844-B2D7-F04EA8F333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35282" y="6118788"/>
            <a:ext cx="1921436" cy="312871"/>
          </a:xfrm>
          <a:prstGeom prst="rect">
            <a:avLst/>
          </a:prstGeom>
        </p:spPr>
      </p:pic>
      <p:sp>
        <p:nvSpPr>
          <p:cNvPr id="16" name="Platshållare för text 10">
            <a:extLst>
              <a:ext uri="{FF2B5EF4-FFF2-40B4-BE49-F238E27FC236}">
                <a16:creationId xmlns:a16="http://schemas.microsoft.com/office/drawing/2014/main" id="{318648EB-7D02-0B4C-8852-DF53BB4A335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79462" y="4000220"/>
            <a:ext cx="11833151" cy="823065"/>
          </a:xfr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spcBef>
                <a:spcPts val="400"/>
              </a:spcBef>
              <a:buNone/>
              <a:defRPr sz="1800" b="0" i="0">
                <a:solidFill>
                  <a:schemeClr val="tx1"/>
                </a:solidFill>
                <a:latin typeface="Museo Sans 300" panose="02000000000000000000" pitchFamily="2" charset="77"/>
              </a:defRPr>
            </a:lvl1pPr>
          </a:lstStyle>
          <a:p>
            <a:pPr lvl="0"/>
            <a:r>
              <a:rPr lang="sv-SE" dirty="0"/>
              <a:t>General </a:t>
            </a:r>
            <a:r>
              <a:rPr lang="sv-SE" dirty="0" err="1"/>
              <a:t>sales</a:t>
            </a:r>
            <a:r>
              <a:rPr lang="sv-SE" dirty="0"/>
              <a:t> &amp; </a:t>
            </a:r>
            <a:r>
              <a:rPr lang="sv-SE" dirty="0" err="1"/>
              <a:t>product</a:t>
            </a:r>
            <a:r>
              <a:rPr lang="sv-SE" dirty="0"/>
              <a:t> information </a:t>
            </a:r>
            <a:r>
              <a:rPr lang="sv-SE" dirty="0" err="1"/>
              <a:t>slides</a:t>
            </a:r>
            <a:r>
              <a:rPr lang="sv-SE" dirty="0"/>
              <a:t> to copy </a:t>
            </a:r>
          </a:p>
          <a:p>
            <a:pPr lvl="0"/>
            <a:r>
              <a:rPr lang="sv-SE" dirty="0"/>
              <a:t>and </a:t>
            </a:r>
            <a:r>
              <a:rPr lang="sv-SE" dirty="0" err="1"/>
              <a:t>paste</a:t>
            </a:r>
            <a:r>
              <a:rPr lang="sv-SE" dirty="0"/>
              <a:t> to </a:t>
            </a:r>
            <a:r>
              <a:rPr lang="sv-SE" dirty="0" err="1"/>
              <a:t>create</a:t>
            </a:r>
            <a:r>
              <a:rPr lang="sv-SE" dirty="0"/>
              <a:t> </a:t>
            </a:r>
            <a:r>
              <a:rPr lang="sv-SE" dirty="0" err="1"/>
              <a:t>your</a:t>
            </a:r>
            <a:r>
              <a:rPr lang="sv-SE" dirty="0"/>
              <a:t> </a:t>
            </a:r>
            <a:r>
              <a:rPr lang="sv-SE" dirty="0" err="1"/>
              <a:t>own</a:t>
            </a:r>
            <a:r>
              <a:rPr lang="sv-SE" dirty="0"/>
              <a:t> presentations</a:t>
            </a:r>
          </a:p>
        </p:txBody>
      </p:sp>
      <p:sp>
        <p:nvSpPr>
          <p:cNvPr id="6" name="Rektangel 6">
            <a:extLst>
              <a:ext uri="{FF2B5EF4-FFF2-40B4-BE49-F238E27FC236}">
                <a16:creationId xmlns:a16="http://schemas.microsoft.com/office/drawing/2014/main" id="{4E8B3F20-7E44-4FA6-8157-87752201B553}"/>
              </a:ext>
            </a:extLst>
          </p:cNvPr>
          <p:cNvSpPr/>
          <p:nvPr userDrawn="1"/>
        </p:nvSpPr>
        <p:spPr>
          <a:xfrm>
            <a:off x="179462" y="179463"/>
            <a:ext cx="11833076" cy="649907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b="0" i="0" dirty="0">
              <a:latin typeface="Museo Sans 300" panose="02000000000000000000" pitchFamily="2" charset="77"/>
            </a:endParaRPr>
          </a:p>
        </p:txBody>
      </p:sp>
      <p:pic>
        <p:nvPicPr>
          <p:cNvPr id="8" name="Bildobjekt 12">
            <a:extLst>
              <a:ext uri="{FF2B5EF4-FFF2-40B4-BE49-F238E27FC236}">
                <a16:creationId xmlns:a16="http://schemas.microsoft.com/office/drawing/2014/main" id="{F9AA6028-86E4-4FC9-9FC9-D6668D26530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135282" y="6118788"/>
            <a:ext cx="1921436" cy="312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39740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ullet points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C347444D-C2F5-1C4A-B215-0BF965EB5A1D}"/>
              </a:ext>
            </a:extLst>
          </p:cNvPr>
          <p:cNvSpPr/>
          <p:nvPr userDrawn="1"/>
        </p:nvSpPr>
        <p:spPr>
          <a:xfrm>
            <a:off x="179462" y="179463"/>
            <a:ext cx="11833076" cy="649907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b="0" i="0" dirty="0">
              <a:latin typeface="Museo Sans 300" panose="02000000000000000000" pitchFamily="2" charset="77"/>
            </a:endParaRPr>
          </a:p>
        </p:txBody>
      </p:sp>
      <p:pic>
        <p:nvPicPr>
          <p:cNvPr id="6" name="Bildobjekt 5">
            <a:extLst>
              <a:ext uri="{FF2B5EF4-FFF2-40B4-BE49-F238E27FC236}">
                <a16:creationId xmlns:a16="http://schemas.microsoft.com/office/drawing/2014/main" id="{6BD6A740-57F5-AA40-95A5-8CF9F1919C5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52853" y="452927"/>
            <a:ext cx="1274064" cy="207458"/>
          </a:xfrm>
          <a:prstGeom prst="rect">
            <a:avLst/>
          </a:prstGeom>
        </p:spPr>
      </p:pic>
      <p:cxnSp>
        <p:nvCxnSpPr>
          <p:cNvPr id="3" name="Rak 2">
            <a:extLst>
              <a:ext uri="{FF2B5EF4-FFF2-40B4-BE49-F238E27FC236}">
                <a16:creationId xmlns:a16="http://schemas.microsoft.com/office/drawing/2014/main" id="{F36F9651-2F52-4C49-8391-E2F42A93E734}"/>
              </a:ext>
            </a:extLst>
          </p:cNvPr>
          <p:cNvCxnSpPr>
            <a:cxnSpLocks/>
          </p:cNvCxnSpPr>
          <p:nvPr userDrawn="1"/>
        </p:nvCxnSpPr>
        <p:spPr>
          <a:xfrm>
            <a:off x="452853" y="752029"/>
            <a:ext cx="11286219" cy="0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8" name="textruta 17">
            <a:extLst>
              <a:ext uri="{FF2B5EF4-FFF2-40B4-BE49-F238E27FC236}">
                <a16:creationId xmlns:a16="http://schemas.microsoft.com/office/drawing/2014/main" id="{A4A7EA69-D82D-5543-A54E-443A4AEA3DA2}"/>
              </a:ext>
            </a:extLst>
          </p:cNvPr>
          <p:cNvSpPr txBox="1"/>
          <p:nvPr userDrawn="1"/>
        </p:nvSpPr>
        <p:spPr>
          <a:xfrm>
            <a:off x="7337987" y="416881"/>
            <a:ext cx="448654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sv-SE" sz="1600" b="0" i="0" dirty="0">
                <a:solidFill>
                  <a:schemeClr val="tx2"/>
                </a:solidFill>
                <a:latin typeface="Museo Sans 300" panose="02000000000000000000" pitchFamily="2" charset="77"/>
              </a:rPr>
              <a:t>urkund.com</a:t>
            </a:r>
          </a:p>
        </p:txBody>
      </p:sp>
      <p:sp>
        <p:nvSpPr>
          <p:cNvPr id="10" name="Platshållare för text 10">
            <a:extLst>
              <a:ext uri="{FF2B5EF4-FFF2-40B4-BE49-F238E27FC236}">
                <a16:creationId xmlns:a16="http://schemas.microsoft.com/office/drawing/2014/main" id="{985D70B7-8701-7B44-A5FE-F8D582E6E8D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2852" y="2280493"/>
            <a:ext cx="11286219" cy="4008623"/>
          </a:xfrm>
        </p:spPr>
        <p:txBody>
          <a:bodyPr>
            <a:noAutofit/>
          </a:bodyPr>
          <a:lstStyle>
            <a:lvl1pPr marL="285750" marR="0" indent="-285750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lang="sv-SE" sz="1600" b="0" i="0" u="none" strike="noStrike" smtClean="0">
                <a:effectLst/>
                <a:latin typeface="Museo Sans 300" panose="02000000000000000000" pitchFamily="2" charset="77"/>
              </a:defRPr>
            </a:lvl1pPr>
          </a:lstStyle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sv-SE" dirty="0" err="1"/>
              <a:t>Bullet</a:t>
            </a:r>
            <a:r>
              <a:rPr lang="sv-SE" dirty="0"/>
              <a:t> </a:t>
            </a:r>
            <a:r>
              <a:rPr lang="sv-SE" dirty="0" err="1"/>
              <a:t>points</a:t>
            </a:r>
            <a:r>
              <a:rPr lang="sv-SE" dirty="0"/>
              <a:t>. </a:t>
            </a:r>
            <a:r>
              <a:rPr lang="sv-SE" dirty="0" err="1"/>
              <a:t>Museo</a:t>
            </a:r>
            <a:r>
              <a:rPr lang="sv-SE" dirty="0"/>
              <a:t> Sans 300, 16 pkt.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sv-SE" dirty="0" err="1"/>
              <a:t>Etiam</a:t>
            </a:r>
            <a:r>
              <a:rPr lang="sv-SE" dirty="0"/>
              <a:t> non </a:t>
            </a:r>
            <a:r>
              <a:rPr lang="sv-SE" dirty="0" err="1"/>
              <a:t>lectus</a:t>
            </a:r>
            <a:r>
              <a:rPr lang="sv-SE" dirty="0"/>
              <a:t> </a:t>
            </a:r>
            <a:r>
              <a:rPr lang="sv-SE" dirty="0" err="1"/>
              <a:t>feugiat</a:t>
            </a:r>
            <a:r>
              <a:rPr lang="sv-SE" dirty="0"/>
              <a:t>, </a:t>
            </a:r>
            <a:r>
              <a:rPr lang="sv-SE" dirty="0" err="1"/>
              <a:t>pretium</a:t>
            </a:r>
            <a:r>
              <a:rPr lang="sv-SE" dirty="0"/>
              <a:t> ex </a:t>
            </a:r>
            <a:r>
              <a:rPr lang="sv-SE" dirty="0" err="1"/>
              <a:t>vestibulum</a:t>
            </a:r>
            <a:r>
              <a:rPr lang="sv-SE" dirty="0"/>
              <a:t>, </a:t>
            </a:r>
            <a:r>
              <a:rPr lang="sv-SE" dirty="0" err="1"/>
              <a:t>maximus</a:t>
            </a:r>
            <a:r>
              <a:rPr lang="sv-SE" dirty="0"/>
              <a:t> erat.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sv-SE" dirty="0" err="1"/>
              <a:t>Aliquam</a:t>
            </a:r>
            <a:r>
              <a:rPr lang="sv-SE" dirty="0"/>
              <a:t> id </a:t>
            </a:r>
            <a:r>
              <a:rPr lang="sv-SE" dirty="0" err="1"/>
              <a:t>felis</a:t>
            </a:r>
            <a:r>
              <a:rPr lang="sv-SE" dirty="0"/>
              <a:t> </a:t>
            </a:r>
            <a:r>
              <a:rPr lang="sv-SE" dirty="0" err="1"/>
              <a:t>ullamcorper</a:t>
            </a:r>
            <a:r>
              <a:rPr lang="sv-SE" dirty="0"/>
              <a:t>, </a:t>
            </a:r>
            <a:r>
              <a:rPr lang="sv-SE" dirty="0" err="1"/>
              <a:t>lacinia</a:t>
            </a:r>
            <a:r>
              <a:rPr lang="sv-SE" dirty="0"/>
              <a:t> </a:t>
            </a:r>
            <a:r>
              <a:rPr lang="sv-SE" dirty="0" err="1"/>
              <a:t>magna</a:t>
            </a:r>
            <a:r>
              <a:rPr lang="sv-SE" dirty="0"/>
              <a:t> </a:t>
            </a:r>
            <a:r>
              <a:rPr lang="sv-SE" dirty="0" err="1"/>
              <a:t>vehicula</a:t>
            </a:r>
            <a:r>
              <a:rPr lang="sv-SE" dirty="0"/>
              <a:t>, </a:t>
            </a:r>
            <a:r>
              <a:rPr lang="sv-SE" dirty="0" err="1"/>
              <a:t>auctor</a:t>
            </a:r>
            <a:r>
              <a:rPr lang="sv-SE" dirty="0"/>
              <a:t> </a:t>
            </a:r>
            <a:r>
              <a:rPr lang="sv-SE" dirty="0" err="1"/>
              <a:t>orci</a:t>
            </a:r>
            <a:r>
              <a:rPr lang="sv-SE" dirty="0"/>
              <a:t>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sv-SE" dirty="0" err="1"/>
              <a:t>Nam</a:t>
            </a:r>
            <a:r>
              <a:rPr lang="sv-SE" dirty="0"/>
              <a:t> </a:t>
            </a:r>
            <a:r>
              <a:rPr lang="sv-SE" dirty="0" err="1"/>
              <a:t>lobortis</a:t>
            </a:r>
            <a:r>
              <a:rPr lang="sv-SE" dirty="0"/>
              <a:t> </a:t>
            </a:r>
            <a:r>
              <a:rPr lang="sv-SE" dirty="0" err="1"/>
              <a:t>sapien</a:t>
            </a:r>
            <a:r>
              <a:rPr lang="sv-SE" dirty="0"/>
              <a:t> </a:t>
            </a:r>
            <a:r>
              <a:rPr lang="sv-SE" dirty="0" err="1"/>
              <a:t>ac</a:t>
            </a:r>
            <a:r>
              <a:rPr lang="sv-SE" dirty="0"/>
              <a:t> libero </a:t>
            </a:r>
            <a:r>
              <a:rPr lang="sv-SE" dirty="0" err="1"/>
              <a:t>bibendum</a:t>
            </a:r>
            <a:r>
              <a:rPr lang="sv-SE" dirty="0"/>
              <a:t>, at </a:t>
            </a:r>
            <a:r>
              <a:rPr lang="sv-SE" dirty="0" err="1"/>
              <a:t>laoreet</a:t>
            </a:r>
            <a:r>
              <a:rPr lang="sv-SE" dirty="0"/>
              <a:t> </a:t>
            </a:r>
            <a:r>
              <a:rPr lang="sv-SE" dirty="0" err="1"/>
              <a:t>nisi</a:t>
            </a:r>
            <a:r>
              <a:rPr lang="sv-SE" dirty="0"/>
              <a:t> </a:t>
            </a:r>
            <a:r>
              <a:rPr lang="sv-SE" dirty="0" err="1"/>
              <a:t>ornare</a:t>
            </a:r>
            <a:r>
              <a:rPr lang="sv-SE" dirty="0"/>
              <a:t> </a:t>
            </a:r>
            <a:r>
              <a:rPr lang="sv-SE" dirty="0" err="1"/>
              <a:t>volupat</a:t>
            </a:r>
            <a:r>
              <a:rPr lang="sv-SE" dirty="0"/>
              <a:t> as </a:t>
            </a:r>
            <a:r>
              <a:rPr lang="sv-SE" dirty="0" err="1"/>
              <a:t>nisci</a:t>
            </a:r>
            <a:r>
              <a:rPr lang="sv-SE" dirty="0"/>
              <a:t>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sv-SE" dirty="0" err="1"/>
              <a:t>Proin</a:t>
            </a:r>
            <a:r>
              <a:rPr lang="sv-SE" dirty="0"/>
              <a:t> </a:t>
            </a:r>
            <a:r>
              <a:rPr lang="sv-SE" dirty="0" err="1"/>
              <a:t>ultrices</a:t>
            </a:r>
            <a:r>
              <a:rPr lang="sv-SE" dirty="0"/>
              <a:t> </a:t>
            </a:r>
            <a:r>
              <a:rPr lang="sv-SE" dirty="0" err="1"/>
              <a:t>magna</a:t>
            </a:r>
            <a:r>
              <a:rPr lang="sv-SE" dirty="0"/>
              <a:t> a </a:t>
            </a:r>
            <a:r>
              <a:rPr lang="sv-SE" dirty="0" err="1"/>
              <a:t>nunc</a:t>
            </a:r>
            <a:r>
              <a:rPr lang="sv-SE" dirty="0"/>
              <a:t> </a:t>
            </a:r>
            <a:r>
              <a:rPr lang="sv-SE" dirty="0" err="1"/>
              <a:t>aliquam</a:t>
            </a:r>
            <a:r>
              <a:rPr lang="sv-SE" dirty="0"/>
              <a:t>, ut </a:t>
            </a:r>
            <a:r>
              <a:rPr lang="sv-SE" dirty="0" err="1"/>
              <a:t>aliquet</a:t>
            </a:r>
            <a:r>
              <a:rPr lang="sv-SE" dirty="0"/>
              <a:t> </a:t>
            </a:r>
            <a:r>
              <a:rPr lang="sv-SE" dirty="0" err="1"/>
              <a:t>nulla</a:t>
            </a:r>
            <a:r>
              <a:rPr lang="sv-SE" dirty="0"/>
              <a:t> </a:t>
            </a:r>
            <a:r>
              <a:rPr lang="sv-SE" dirty="0" err="1"/>
              <a:t>volutpat</a:t>
            </a:r>
            <a:r>
              <a:rPr lang="sv-SE" dirty="0"/>
              <a:t>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sv-SE" dirty="0" err="1"/>
              <a:t>Etiam</a:t>
            </a:r>
            <a:r>
              <a:rPr lang="sv-SE" dirty="0"/>
              <a:t> id </a:t>
            </a:r>
            <a:r>
              <a:rPr lang="sv-SE" dirty="0" err="1"/>
              <a:t>nisi</a:t>
            </a:r>
            <a:r>
              <a:rPr lang="sv-SE" dirty="0"/>
              <a:t> et </a:t>
            </a:r>
            <a:r>
              <a:rPr lang="sv-SE" dirty="0" err="1"/>
              <a:t>sapien</a:t>
            </a:r>
            <a:r>
              <a:rPr lang="sv-SE" dirty="0"/>
              <a:t> </a:t>
            </a:r>
            <a:r>
              <a:rPr lang="sv-SE" dirty="0" err="1"/>
              <a:t>pulvinar</a:t>
            </a:r>
            <a:r>
              <a:rPr lang="sv-SE" dirty="0"/>
              <a:t> porttitor eget sed urna </a:t>
            </a:r>
            <a:r>
              <a:rPr lang="sv-SE" dirty="0" err="1"/>
              <a:t>aliquam</a:t>
            </a:r>
            <a:r>
              <a:rPr lang="sv-SE" dirty="0"/>
              <a:t> id </a:t>
            </a:r>
            <a:r>
              <a:rPr lang="sv-SE" dirty="0" err="1"/>
              <a:t>felis</a:t>
            </a:r>
            <a:r>
              <a:rPr lang="sv-SE" dirty="0"/>
              <a:t> </a:t>
            </a:r>
            <a:r>
              <a:rPr lang="sv-SE" dirty="0" err="1"/>
              <a:t>ullamcorper</a:t>
            </a:r>
            <a:r>
              <a:rPr lang="sv-SE" dirty="0"/>
              <a:t>.</a:t>
            </a:r>
          </a:p>
        </p:txBody>
      </p:sp>
      <p:sp>
        <p:nvSpPr>
          <p:cNvPr id="11" name="Platshållare för text 10">
            <a:extLst>
              <a:ext uri="{FF2B5EF4-FFF2-40B4-BE49-F238E27FC236}">
                <a16:creationId xmlns:a16="http://schemas.microsoft.com/office/drawing/2014/main" id="{F5012F2D-BE83-DA40-A0A8-43B838F28C6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2853" y="1229548"/>
            <a:ext cx="11286218" cy="698404"/>
          </a:xfrm>
        </p:spPr>
        <p:txBody>
          <a:bodyPr>
            <a:noAutofit/>
          </a:bodyPr>
          <a:lstStyle>
            <a:lvl1pPr marL="0" indent="0" algn="l">
              <a:buNone/>
              <a:defRPr sz="4400">
                <a:solidFill>
                  <a:schemeClr val="tx2"/>
                </a:solidFill>
                <a:latin typeface="Ivar Display" pitchFamily="2" charset="77"/>
              </a:defRPr>
            </a:lvl1pPr>
          </a:lstStyle>
          <a:p>
            <a:pPr lvl="0"/>
            <a:r>
              <a:rPr lang="sv-SE" dirty="0"/>
              <a:t>Second </a:t>
            </a:r>
            <a:r>
              <a:rPr lang="sv-SE" dirty="0" err="1"/>
              <a:t>headline</a:t>
            </a:r>
            <a:r>
              <a:rPr lang="sv-SE" dirty="0"/>
              <a:t>. Ivar Display 44 pkt.</a:t>
            </a:r>
          </a:p>
        </p:txBody>
      </p:sp>
    </p:spTree>
    <p:extLst>
      <p:ext uri="{BB962C8B-B14F-4D97-AF65-F5344CB8AC3E}">
        <p14:creationId xmlns:p14="http://schemas.microsoft.com/office/powerpoint/2010/main" val="26944328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Main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C347444D-C2F5-1C4A-B215-0BF965EB5A1D}"/>
              </a:ext>
            </a:extLst>
          </p:cNvPr>
          <p:cNvSpPr/>
          <p:nvPr userDrawn="1"/>
        </p:nvSpPr>
        <p:spPr>
          <a:xfrm>
            <a:off x="179462" y="179463"/>
            <a:ext cx="11833076" cy="649907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b="0" i="0" dirty="0">
              <a:latin typeface="Museo Sans 300" panose="02000000000000000000" pitchFamily="2" charset="77"/>
            </a:endParaRPr>
          </a:p>
        </p:txBody>
      </p:sp>
      <p:sp>
        <p:nvSpPr>
          <p:cNvPr id="11" name="Platshållare för text 10">
            <a:extLst>
              <a:ext uri="{FF2B5EF4-FFF2-40B4-BE49-F238E27FC236}">
                <a16:creationId xmlns:a16="http://schemas.microsoft.com/office/drawing/2014/main" id="{F49FDA85-AEF6-474F-B3C4-5E3943B445F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79462" y="1718492"/>
            <a:ext cx="11833151" cy="2212573"/>
          </a:xfrm>
        </p:spPr>
        <p:txBody>
          <a:bodyPr>
            <a:noAutofit/>
          </a:bodyPr>
          <a:lstStyle>
            <a:lvl1pPr marL="0" indent="0" algn="ctr">
              <a:buNone/>
              <a:defRPr sz="7200">
                <a:solidFill>
                  <a:schemeClr val="tx2"/>
                </a:solidFill>
                <a:latin typeface="Ivar Display" pitchFamily="2" charset="77"/>
              </a:defRPr>
            </a:lvl1pPr>
          </a:lstStyle>
          <a:p>
            <a:pPr lvl="0"/>
            <a:r>
              <a:rPr lang="sv-SE" dirty="0"/>
              <a:t>Main </a:t>
            </a:r>
            <a:r>
              <a:rPr lang="sv-SE" dirty="0" err="1"/>
              <a:t>headline</a:t>
            </a:r>
            <a:r>
              <a:rPr lang="sv-SE" dirty="0"/>
              <a:t> for Urkund</a:t>
            </a:r>
          </a:p>
          <a:p>
            <a:pPr lvl="0"/>
            <a:r>
              <a:rPr lang="sv-SE" dirty="0"/>
              <a:t>Ivar Display 72 pkt</a:t>
            </a:r>
          </a:p>
        </p:txBody>
      </p:sp>
      <p:pic>
        <p:nvPicPr>
          <p:cNvPr id="13" name="Bildobjekt 12">
            <a:extLst>
              <a:ext uri="{FF2B5EF4-FFF2-40B4-BE49-F238E27FC236}">
                <a16:creationId xmlns:a16="http://schemas.microsoft.com/office/drawing/2014/main" id="{40E2881F-6CA5-C844-B2D7-F04EA8F333D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135282" y="6118788"/>
            <a:ext cx="1921436" cy="312871"/>
          </a:xfrm>
          <a:prstGeom prst="rect">
            <a:avLst/>
          </a:prstGeom>
        </p:spPr>
      </p:pic>
      <p:sp>
        <p:nvSpPr>
          <p:cNvPr id="16" name="Platshållare för text 10">
            <a:extLst>
              <a:ext uri="{FF2B5EF4-FFF2-40B4-BE49-F238E27FC236}">
                <a16:creationId xmlns:a16="http://schemas.microsoft.com/office/drawing/2014/main" id="{318648EB-7D02-0B4C-8852-DF53BB4A335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79462" y="4000220"/>
            <a:ext cx="11833151" cy="823065"/>
          </a:xfr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spcBef>
                <a:spcPts val="400"/>
              </a:spcBef>
              <a:buNone/>
              <a:defRPr sz="1800" b="0" i="0">
                <a:solidFill>
                  <a:schemeClr val="tx1"/>
                </a:solidFill>
                <a:latin typeface="Museo Sans 300" panose="02000000000000000000" pitchFamily="2" charset="77"/>
              </a:defRPr>
            </a:lvl1pPr>
          </a:lstStyle>
          <a:p>
            <a:pPr lvl="0"/>
            <a:r>
              <a:rPr lang="sv-SE" dirty="0"/>
              <a:t>General </a:t>
            </a:r>
            <a:r>
              <a:rPr lang="sv-SE" dirty="0" err="1"/>
              <a:t>sales</a:t>
            </a:r>
            <a:r>
              <a:rPr lang="sv-SE" dirty="0"/>
              <a:t> &amp; </a:t>
            </a:r>
            <a:r>
              <a:rPr lang="sv-SE" dirty="0" err="1"/>
              <a:t>product</a:t>
            </a:r>
            <a:r>
              <a:rPr lang="sv-SE" dirty="0"/>
              <a:t> information </a:t>
            </a:r>
            <a:r>
              <a:rPr lang="sv-SE" dirty="0" err="1"/>
              <a:t>slides</a:t>
            </a:r>
            <a:r>
              <a:rPr lang="sv-SE" dirty="0"/>
              <a:t> to copy </a:t>
            </a:r>
          </a:p>
          <a:p>
            <a:pPr lvl="0"/>
            <a:r>
              <a:rPr lang="sv-SE" dirty="0"/>
              <a:t>and </a:t>
            </a:r>
            <a:r>
              <a:rPr lang="sv-SE" dirty="0" err="1"/>
              <a:t>paste</a:t>
            </a:r>
            <a:r>
              <a:rPr lang="sv-SE" dirty="0"/>
              <a:t> to </a:t>
            </a:r>
            <a:r>
              <a:rPr lang="sv-SE" dirty="0" err="1"/>
              <a:t>create</a:t>
            </a:r>
            <a:r>
              <a:rPr lang="sv-SE" dirty="0"/>
              <a:t> </a:t>
            </a:r>
            <a:r>
              <a:rPr lang="sv-SE" dirty="0" err="1"/>
              <a:t>your</a:t>
            </a:r>
            <a:r>
              <a:rPr lang="sv-SE" dirty="0"/>
              <a:t> </a:t>
            </a:r>
            <a:r>
              <a:rPr lang="sv-SE" dirty="0" err="1"/>
              <a:t>own</a:t>
            </a:r>
            <a:r>
              <a:rPr lang="sv-SE" dirty="0"/>
              <a:t> presentations</a:t>
            </a:r>
          </a:p>
        </p:txBody>
      </p:sp>
    </p:spTree>
    <p:extLst>
      <p:ext uri="{BB962C8B-B14F-4D97-AF65-F5344CB8AC3E}">
        <p14:creationId xmlns:p14="http://schemas.microsoft.com/office/powerpoint/2010/main" val="426926933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irst page two small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C347444D-C2F5-1C4A-B215-0BF965EB5A1D}"/>
              </a:ext>
            </a:extLst>
          </p:cNvPr>
          <p:cNvSpPr/>
          <p:nvPr userDrawn="1"/>
        </p:nvSpPr>
        <p:spPr>
          <a:xfrm>
            <a:off x="179462" y="179463"/>
            <a:ext cx="11833076" cy="649907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b="0" i="0" dirty="0">
              <a:latin typeface="Museo Sans 300" panose="02000000000000000000" pitchFamily="2" charset="77"/>
            </a:endParaRPr>
          </a:p>
        </p:txBody>
      </p:sp>
      <p:pic>
        <p:nvPicPr>
          <p:cNvPr id="6" name="Bildobjekt 5">
            <a:extLst>
              <a:ext uri="{FF2B5EF4-FFF2-40B4-BE49-F238E27FC236}">
                <a16:creationId xmlns:a16="http://schemas.microsoft.com/office/drawing/2014/main" id="{6BD6A740-57F5-AA40-95A5-8CF9F1919C5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52853" y="452927"/>
            <a:ext cx="1274064" cy="207458"/>
          </a:xfrm>
          <a:prstGeom prst="rect">
            <a:avLst/>
          </a:prstGeom>
        </p:spPr>
      </p:pic>
      <p:cxnSp>
        <p:nvCxnSpPr>
          <p:cNvPr id="3" name="Rak 2">
            <a:extLst>
              <a:ext uri="{FF2B5EF4-FFF2-40B4-BE49-F238E27FC236}">
                <a16:creationId xmlns:a16="http://schemas.microsoft.com/office/drawing/2014/main" id="{F36F9651-2F52-4C49-8391-E2F42A93E734}"/>
              </a:ext>
            </a:extLst>
          </p:cNvPr>
          <p:cNvCxnSpPr>
            <a:cxnSpLocks/>
          </p:cNvCxnSpPr>
          <p:nvPr userDrawn="1"/>
        </p:nvCxnSpPr>
        <p:spPr>
          <a:xfrm>
            <a:off x="452853" y="752029"/>
            <a:ext cx="11286219" cy="0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8" name="textruta 17">
            <a:extLst>
              <a:ext uri="{FF2B5EF4-FFF2-40B4-BE49-F238E27FC236}">
                <a16:creationId xmlns:a16="http://schemas.microsoft.com/office/drawing/2014/main" id="{A4A7EA69-D82D-5543-A54E-443A4AEA3DA2}"/>
              </a:ext>
            </a:extLst>
          </p:cNvPr>
          <p:cNvSpPr txBox="1"/>
          <p:nvPr userDrawn="1"/>
        </p:nvSpPr>
        <p:spPr>
          <a:xfrm>
            <a:off x="7337987" y="416881"/>
            <a:ext cx="448654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sv-SE" sz="1600" b="0" i="0" dirty="0">
                <a:solidFill>
                  <a:schemeClr val="tx2"/>
                </a:solidFill>
                <a:latin typeface="Museo Sans 300" panose="02000000000000000000" pitchFamily="2" charset="77"/>
              </a:rPr>
              <a:t>urkund.com</a:t>
            </a:r>
          </a:p>
        </p:txBody>
      </p:sp>
      <p:sp>
        <p:nvSpPr>
          <p:cNvPr id="20" name="Platshållare för text 10">
            <a:extLst>
              <a:ext uri="{FF2B5EF4-FFF2-40B4-BE49-F238E27FC236}">
                <a16:creationId xmlns:a16="http://schemas.microsoft.com/office/drawing/2014/main" id="{2E0B367B-BBBC-6B4A-B2C8-C83A2D4BF19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580972" y="2922096"/>
            <a:ext cx="4119073" cy="795323"/>
          </a:xfr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spcBef>
                <a:spcPts val="400"/>
              </a:spcBef>
              <a:buNone/>
              <a:defRPr lang="sv-SE" sz="1600" b="0" i="0" u="none" strike="noStrike" smtClean="0">
                <a:effectLst/>
                <a:latin typeface="Museo Sans 300" panose="02000000000000000000" pitchFamily="2" charset="77"/>
              </a:defRPr>
            </a:lvl1pPr>
          </a:lstStyle>
          <a:p>
            <a:pPr lvl="0"/>
            <a:r>
              <a:rPr lang="sv-SE" dirty="0"/>
              <a:t>Main </a:t>
            </a:r>
            <a:r>
              <a:rPr lang="sv-SE" dirty="0" err="1"/>
              <a:t>body</a:t>
            </a:r>
            <a:r>
              <a:rPr lang="sv-SE" dirty="0"/>
              <a:t> text. </a:t>
            </a:r>
            <a:r>
              <a:rPr lang="sv-SE" dirty="0" err="1"/>
              <a:t>Museo</a:t>
            </a:r>
            <a:r>
              <a:rPr lang="sv-SE" dirty="0"/>
              <a:t> Sans 300, 16 pkt. Always </a:t>
            </a:r>
            <a:r>
              <a:rPr lang="sv-SE" dirty="0" err="1"/>
              <a:t>use</a:t>
            </a:r>
            <a:r>
              <a:rPr lang="sv-SE" dirty="0"/>
              <a:t> black or </a:t>
            </a:r>
            <a:r>
              <a:rPr lang="sv-SE" dirty="0" err="1"/>
              <a:t>burgundy</a:t>
            </a:r>
            <a:r>
              <a:rPr lang="sv-SE" dirty="0"/>
              <a:t> </a:t>
            </a:r>
            <a:r>
              <a:rPr lang="sv-SE" dirty="0" err="1"/>
              <a:t>colour</a:t>
            </a:r>
            <a:r>
              <a:rPr lang="sv-SE" dirty="0"/>
              <a:t> in the </a:t>
            </a:r>
            <a:r>
              <a:rPr lang="sv-SE" dirty="0" err="1"/>
              <a:t>main</a:t>
            </a:r>
            <a:r>
              <a:rPr lang="sv-SE" dirty="0"/>
              <a:t> text. </a:t>
            </a:r>
            <a:r>
              <a:rPr lang="sv-SE" dirty="0" err="1"/>
              <a:t>Lorem</a:t>
            </a:r>
            <a:r>
              <a:rPr lang="sv-SE" dirty="0"/>
              <a:t> </a:t>
            </a:r>
            <a:r>
              <a:rPr lang="sv-SE" dirty="0" err="1"/>
              <a:t>ipsum</a:t>
            </a:r>
            <a:r>
              <a:rPr lang="sv-SE" dirty="0"/>
              <a:t> </a:t>
            </a:r>
            <a:r>
              <a:rPr lang="sv-SE" dirty="0" err="1"/>
              <a:t>dolor</a:t>
            </a:r>
            <a:r>
              <a:rPr lang="sv-SE" dirty="0"/>
              <a:t> </a:t>
            </a:r>
            <a:r>
              <a:rPr lang="sv-SE" dirty="0" err="1"/>
              <a:t>sit</a:t>
            </a:r>
            <a:r>
              <a:rPr lang="sv-SE" dirty="0"/>
              <a:t> </a:t>
            </a:r>
            <a:r>
              <a:rPr lang="sv-SE" dirty="0" err="1"/>
              <a:t>amet</a:t>
            </a:r>
            <a:r>
              <a:rPr lang="sv-SE" dirty="0"/>
              <a:t>.</a:t>
            </a:r>
          </a:p>
        </p:txBody>
      </p:sp>
      <p:sp>
        <p:nvSpPr>
          <p:cNvPr id="23" name="Ellips 22">
            <a:extLst>
              <a:ext uri="{FF2B5EF4-FFF2-40B4-BE49-F238E27FC236}">
                <a16:creationId xmlns:a16="http://schemas.microsoft.com/office/drawing/2014/main" id="{0EBBFDAD-4E32-2C49-A26A-BC65F7D6658E}"/>
              </a:ext>
            </a:extLst>
          </p:cNvPr>
          <p:cNvSpPr/>
          <p:nvPr userDrawn="1"/>
        </p:nvSpPr>
        <p:spPr>
          <a:xfrm>
            <a:off x="452853" y="2828093"/>
            <a:ext cx="983331" cy="9828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lang="sv-SE" b="0" i="0" dirty="0">
              <a:latin typeface="Museo Sans 300" panose="02000000000000000000" pitchFamily="2" charset="77"/>
            </a:endParaRPr>
          </a:p>
        </p:txBody>
      </p:sp>
      <p:sp>
        <p:nvSpPr>
          <p:cNvPr id="24" name="Platshållare för text 10">
            <a:extLst>
              <a:ext uri="{FF2B5EF4-FFF2-40B4-BE49-F238E27FC236}">
                <a16:creationId xmlns:a16="http://schemas.microsoft.com/office/drawing/2014/main" id="{89853387-9D3E-224C-98F1-144FBAB8887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580972" y="4015957"/>
            <a:ext cx="4119073" cy="795323"/>
          </a:xfr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spcBef>
                <a:spcPts val="400"/>
              </a:spcBef>
              <a:buNone/>
              <a:defRPr lang="sv-SE" sz="1600" b="0" i="0" u="none" strike="noStrike" kern="1200" dirty="0">
                <a:solidFill>
                  <a:schemeClr val="tx1"/>
                </a:solidFill>
                <a:effectLst/>
                <a:latin typeface="Museo Sans 300" panose="02000000000000000000" pitchFamily="2" charset="77"/>
                <a:ea typeface="+mn-ea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400"/>
              </a:spcBef>
              <a:buFont typeface="Arial" panose="020B0604020202020204" pitchFamily="34" charset="0"/>
              <a:buNone/>
            </a:pPr>
            <a:r>
              <a:rPr lang="sv-SE" dirty="0"/>
              <a:t>Main </a:t>
            </a:r>
            <a:r>
              <a:rPr lang="sv-SE" dirty="0" err="1"/>
              <a:t>body</a:t>
            </a:r>
            <a:r>
              <a:rPr lang="sv-SE" dirty="0"/>
              <a:t> text. </a:t>
            </a:r>
            <a:r>
              <a:rPr lang="sv-SE" dirty="0" err="1"/>
              <a:t>Museo</a:t>
            </a:r>
            <a:r>
              <a:rPr lang="sv-SE" dirty="0"/>
              <a:t> Sans 300, 16 pkt. Always </a:t>
            </a:r>
            <a:r>
              <a:rPr lang="sv-SE" dirty="0" err="1"/>
              <a:t>use</a:t>
            </a:r>
            <a:r>
              <a:rPr lang="sv-SE" dirty="0"/>
              <a:t> black or </a:t>
            </a:r>
            <a:r>
              <a:rPr lang="sv-SE" dirty="0" err="1"/>
              <a:t>burgundy</a:t>
            </a:r>
            <a:r>
              <a:rPr lang="sv-SE" dirty="0"/>
              <a:t> </a:t>
            </a:r>
            <a:r>
              <a:rPr lang="sv-SE" dirty="0" err="1"/>
              <a:t>colour</a:t>
            </a:r>
            <a:r>
              <a:rPr lang="sv-SE" dirty="0"/>
              <a:t> in the </a:t>
            </a:r>
            <a:r>
              <a:rPr lang="sv-SE" dirty="0" err="1"/>
              <a:t>main</a:t>
            </a:r>
            <a:r>
              <a:rPr lang="sv-SE" dirty="0"/>
              <a:t> text. </a:t>
            </a:r>
            <a:r>
              <a:rPr lang="sv-SE" dirty="0" err="1"/>
              <a:t>Lorem</a:t>
            </a:r>
            <a:r>
              <a:rPr lang="sv-SE" dirty="0"/>
              <a:t> </a:t>
            </a:r>
            <a:r>
              <a:rPr lang="sv-SE" dirty="0" err="1"/>
              <a:t>ipsum</a:t>
            </a:r>
            <a:r>
              <a:rPr lang="sv-SE" dirty="0"/>
              <a:t> </a:t>
            </a:r>
            <a:r>
              <a:rPr lang="sv-SE" dirty="0" err="1"/>
              <a:t>dolor</a:t>
            </a:r>
            <a:r>
              <a:rPr lang="sv-SE" dirty="0"/>
              <a:t> </a:t>
            </a:r>
            <a:r>
              <a:rPr lang="sv-SE" dirty="0" err="1"/>
              <a:t>sit</a:t>
            </a:r>
            <a:r>
              <a:rPr lang="sv-SE" dirty="0"/>
              <a:t> </a:t>
            </a:r>
            <a:r>
              <a:rPr lang="sv-SE" dirty="0" err="1"/>
              <a:t>amet</a:t>
            </a:r>
            <a:r>
              <a:rPr lang="sv-SE" dirty="0"/>
              <a:t>.</a:t>
            </a:r>
          </a:p>
        </p:txBody>
      </p:sp>
      <p:sp>
        <p:nvSpPr>
          <p:cNvPr id="25" name="Ellips 24">
            <a:extLst>
              <a:ext uri="{FF2B5EF4-FFF2-40B4-BE49-F238E27FC236}">
                <a16:creationId xmlns:a16="http://schemas.microsoft.com/office/drawing/2014/main" id="{FAA82A79-8192-114F-B5DD-95DBF8FAC06A}"/>
              </a:ext>
            </a:extLst>
          </p:cNvPr>
          <p:cNvSpPr/>
          <p:nvPr userDrawn="1"/>
        </p:nvSpPr>
        <p:spPr>
          <a:xfrm>
            <a:off x="452853" y="3921954"/>
            <a:ext cx="983331" cy="9828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lang="sv-SE" b="0" i="0" dirty="0">
              <a:latin typeface="Museo Sans 300" panose="02000000000000000000" pitchFamily="2" charset="77"/>
            </a:endParaRPr>
          </a:p>
        </p:txBody>
      </p:sp>
      <p:sp>
        <p:nvSpPr>
          <p:cNvPr id="26" name="Platshållare för text 10">
            <a:extLst>
              <a:ext uri="{FF2B5EF4-FFF2-40B4-BE49-F238E27FC236}">
                <a16:creationId xmlns:a16="http://schemas.microsoft.com/office/drawing/2014/main" id="{5E81FAC0-352F-7243-A0E6-7A1EE838BBC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580972" y="5115946"/>
            <a:ext cx="4119073" cy="795323"/>
          </a:xfr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spcBef>
                <a:spcPts val="400"/>
              </a:spcBef>
              <a:buNone/>
              <a:defRPr lang="sv-SE" sz="1600" b="0" i="0" u="none" strike="noStrike" kern="1200" dirty="0">
                <a:solidFill>
                  <a:schemeClr val="tx1"/>
                </a:solidFill>
                <a:effectLst/>
                <a:latin typeface="Museo Sans 300" panose="02000000000000000000" pitchFamily="2" charset="77"/>
                <a:ea typeface="+mn-ea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400"/>
              </a:spcBef>
              <a:buFont typeface="Arial" panose="020B0604020202020204" pitchFamily="34" charset="0"/>
              <a:buNone/>
            </a:pPr>
            <a:r>
              <a:rPr lang="sv-SE" dirty="0"/>
              <a:t>Main </a:t>
            </a:r>
            <a:r>
              <a:rPr lang="sv-SE" dirty="0" err="1"/>
              <a:t>body</a:t>
            </a:r>
            <a:r>
              <a:rPr lang="sv-SE" dirty="0"/>
              <a:t> text. </a:t>
            </a:r>
            <a:r>
              <a:rPr lang="sv-SE" dirty="0" err="1"/>
              <a:t>Museo</a:t>
            </a:r>
            <a:r>
              <a:rPr lang="sv-SE" dirty="0"/>
              <a:t> Sans 300, 16 pkt. Always </a:t>
            </a:r>
            <a:r>
              <a:rPr lang="sv-SE" dirty="0" err="1"/>
              <a:t>use</a:t>
            </a:r>
            <a:r>
              <a:rPr lang="sv-SE" dirty="0"/>
              <a:t> black or </a:t>
            </a:r>
            <a:r>
              <a:rPr lang="sv-SE" dirty="0" err="1"/>
              <a:t>burgundy</a:t>
            </a:r>
            <a:r>
              <a:rPr lang="sv-SE" dirty="0"/>
              <a:t> </a:t>
            </a:r>
            <a:r>
              <a:rPr lang="sv-SE" dirty="0" err="1"/>
              <a:t>colour</a:t>
            </a:r>
            <a:r>
              <a:rPr lang="sv-SE" dirty="0"/>
              <a:t> in the </a:t>
            </a:r>
            <a:r>
              <a:rPr lang="sv-SE" dirty="0" err="1"/>
              <a:t>main</a:t>
            </a:r>
            <a:r>
              <a:rPr lang="sv-SE" dirty="0"/>
              <a:t> text. </a:t>
            </a:r>
            <a:r>
              <a:rPr lang="sv-SE" dirty="0" err="1"/>
              <a:t>Lorem</a:t>
            </a:r>
            <a:r>
              <a:rPr lang="sv-SE" dirty="0"/>
              <a:t> </a:t>
            </a:r>
            <a:r>
              <a:rPr lang="sv-SE" dirty="0" err="1"/>
              <a:t>ipsum</a:t>
            </a:r>
            <a:r>
              <a:rPr lang="sv-SE" dirty="0"/>
              <a:t> </a:t>
            </a:r>
            <a:r>
              <a:rPr lang="sv-SE" dirty="0" err="1"/>
              <a:t>dolor</a:t>
            </a:r>
            <a:r>
              <a:rPr lang="sv-SE" dirty="0"/>
              <a:t> </a:t>
            </a:r>
            <a:r>
              <a:rPr lang="sv-SE" dirty="0" err="1"/>
              <a:t>sit</a:t>
            </a:r>
            <a:r>
              <a:rPr lang="sv-SE" dirty="0"/>
              <a:t> </a:t>
            </a:r>
            <a:r>
              <a:rPr lang="sv-SE" dirty="0" err="1"/>
              <a:t>amet</a:t>
            </a:r>
            <a:r>
              <a:rPr lang="sv-SE" dirty="0"/>
              <a:t>.</a:t>
            </a:r>
          </a:p>
        </p:txBody>
      </p:sp>
      <p:sp>
        <p:nvSpPr>
          <p:cNvPr id="27" name="Ellips 26">
            <a:extLst>
              <a:ext uri="{FF2B5EF4-FFF2-40B4-BE49-F238E27FC236}">
                <a16:creationId xmlns:a16="http://schemas.microsoft.com/office/drawing/2014/main" id="{CA78F7F4-0048-1C45-A19D-D2885742ACD2}"/>
              </a:ext>
            </a:extLst>
          </p:cNvPr>
          <p:cNvSpPr/>
          <p:nvPr userDrawn="1"/>
        </p:nvSpPr>
        <p:spPr>
          <a:xfrm>
            <a:off x="452853" y="5021943"/>
            <a:ext cx="983331" cy="9828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lang="sv-SE" b="0" i="0" dirty="0">
              <a:latin typeface="Museo Sans 300" panose="02000000000000000000" pitchFamily="2" charset="77"/>
            </a:endParaRPr>
          </a:p>
        </p:txBody>
      </p:sp>
      <p:sp>
        <p:nvSpPr>
          <p:cNvPr id="29" name="Platshållare för text 10">
            <a:extLst>
              <a:ext uri="{FF2B5EF4-FFF2-40B4-BE49-F238E27FC236}">
                <a16:creationId xmlns:a16="http://schemas.microsoft.com/office/drawing/2014/main" id="{5681C35B-3FEA-2442-B5F7-228387FBE19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224119" y="2922096"/>
            <a:ext cx="4119073" cy="795323"/>
          </a:xfr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spcBef>
                <a:spcPts val="400"/>
              </a:spcBef>
              <a:buNone/>
              <a:defRPr lang="sv-SE" sz="1600" b="0" i="0" u="none" strike="noStrike" kern="1200" dirty="0">
                <a:solidFill>
                  <a:schemeClr val="tx1"/>
                </a:solidFill>
                <a:effectLst/>
                <a:latin typeface="Museo Sans 300" panose="02000000000000000000" pitchFamily="2" charset="77"/>
                <a:ea typeface="+mn-ea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400"/>
              </a:spcBef>
              <a:buFont typeface="Arial" panose="020B0604020202020204" pitchFamily="34" charset="0"/>
              <a:buNone/>
            </a:pPr>
            <a:r>
              <a:rPr lang="sv-SE" dirty="0"/>
              <a:t>Main </a:t>
            </a:r>
            <a:r>
              <a:rPr lang="sv-SE" dirty="0" err="1"/>
              <a:t>body</a:t>
            </a:r>
            <a:r>
              <a:rPr lang="sv-SE" dirty="0"/>
              <a:t> text. </a:t>
            </a:r>
            <a:r>
              <a:rPr lang="sv-SE" dirty="0" err="1"/>
              <a:t>Museo</a:t>
            </a:r>
            <a:r>
              <a:rPr lang="sv-SE" dirty="0"/>
              <a:t> Sans 300, 16 pkt. Always </a:t>
            </a:r>
            <a:r>
              <a:rPr lang="sv-SE" dirty="0" err="1"/>
              <a:t>use</a:t>
            </a:r>
            <a:r>
              <a:rPr lang="sv-SE" dirty="0"/>
              <a:t> black or </a:t>
            </a:r>
            <a:r>
              <a:rPr lang="sv-SE" dirty="0" err="1"/>
              <a:t>burgundy</a:t>
            </a:r>
            <a:r>
              <a:rPr lang="sv-SE" dirty="0"/>
              <a:t> </a:t>
            </a:r>
            <a:r>
              <a:rPr lang="sv-SE" dirty="0" err="1"/>
              <a:t>colour</a:t>
            </a:r>
            <a:r>
              <a:rPr lang="sv-SE" dirty="0"/>
              <a:t> in the </a:t>
            </a:r>
            <a:r>
              <a:rPr lang="sv-SE" dirty="0" err="1"/>
              <a:t>main</a:t>
            </a:r>
            <a:r>
              <a:rPr lang="sv-SE" dirty="0"/>
              <a:t> text. </a:t>
            </a:r>
            <a:r>
              <a:rPr lang="sv-SE" dirty="0" err="1"/>
              <a:t>Lorem</a:t>
            </a:r>
            <a:r>
              <a:rPr lang="sv-SE" dirty="0"/>
              <a:t> </a:t>
            </a:r>
            <a:r>
              <a:rPr lang="sv-SE" dirty="0" err="1"/>
              <a:t>ipsum</a:t>
            </a:r>
            <a:r>
              <a:rPr lang="sv-SE" dirty="0"/>
              <a:t> </a:t>
            </a:r>
            <a:r>
              <a:rPr lang="sv-SE" dirty="0" err="1"/>
              <a:t>dolor</a:t>
            </a:r>
            <a:r>
              <a:rPr lang="sv-SE" dirty="0"/>
              <a:t> </a:t>
            </a:r>
            <a:r>
              <a:rPr lang="sv-SE" dirty="0" err="1"/>
              <a:t>sit</a:t>
            </a:r>
            <a:r>
              <a:rPr lang="sv-SE" dirty="0"/>
              <a:t> </a:t>
            </a:r>
            <a:r>
              <a:rPr lang="sv-SE" dirty="0" err="1"/>
              <a:t>amet</a:t>
            </a:r>
            <a:r>
              <a:rPr lang="sv-SE" dirty="0"/>
              <a:t>.</a:t>
            </a:r>
          </a:p>
        </p:txBody>
      </p:sp>
      <p:sp>
        <p:nvSpPr>
          <p:cNvPr id="30" name="Ellips 29">
            <a:extLst>
              <a:ext uri="{FF2B5EF4-FFF2-40B4-BE49-F238E27FC236}">
                <a16:creationId xmlns:a16="http://schemas.microsoft.com/office/drawing/2014/main" id="{A70B77F3-3FFE-EA4E-ACA1-9B66A5333694}"/>
              </a:ext>
            </a:extLst>
          </p:cNvPr>
          <p:cNvSpPr/>
          <p:nvPr userDrawn="1"/>
        </p:nvSpPr>
        <p:spPr>
          <a:xfrm>
            <a:off x="6096000" y="2828093"/>
            <a:ext cx="983331" cy="9828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lang="sv-SE" b="0" i="0" dirty="0">
              <a:latin typeface="Museo Sans 300" panose="02000000000000000000" pitchFamily="2" charset="77"/>
            </a:endParaRPr>
          </a:p>
        </p:txBody>
      </p:sp>
      <p:sp>
        <p:nvSpPr>
          <p:cNvPr id="31" name="Platshållare för text 10">
            <a:extLst>
              <a:ext uri="{FF2B5EF4-FFF2-40B4-BE49-F238E27FC236}">
                <a16:creationId xmlns:a16="http://schemas.microsoft.com/office/drawing/2014/main" id="{77202629-5845-5E41-A994-F8DE7A054CC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224119" y="4015957"/>
            <a:ext cx="4119073" cy="795323"/>
          </a:xfr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spcBef>
                <a:spcPts val="400"/>
              </a:spcBef>
              <a:buNone/>
              <a:defRPr lang="sv-SE" sz="1600" b="0" i="0" u="none" strike="noStrike" kern="1200" dirty="0">
                <a:solidFill>
                  <a:schemeClr val="tx1"/>
                </a:solidFill>
                <a:effectLst/>
                <a:latin typeface="Museo Sans 300" panose="02000000000000000000" pitchFamily="2" charset="77"/>
                <a:ea typeface="+mn-ea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400"/>
              </a:spcBef>
              <a:buFont typeface="Arial" panose="020B0604020202020204" pitchFamily="34" charset="0"/>
              <a:buNone/>
            </a:pPr>
            <a:r>
              <a:rPr lang="sv-SE" dirty="0"/>
              <a:t>Main </a:t>
            </a:r>
            <a:r>
              <a:rPr lang="sv-SE" dirty="0" err="1"/>
              <a:t>body</a:t>
            </a:r>
            <a:r>
              <a:rPr lang="sv-SE" dirty="0"/>
              <a:t> text. </a:t>
            </a:r>
            <a:r>
              <a:rPr lang="sv-SE" dirty="0" err="1"/>
              <a:t>Museo</a:t>
            </a:r>
            <a:r>
              <a:rPr lang="sv-SE" dirty="0"/>
              <a:t> Sans 300, 16 pkt. Always </a:t>
            </a:r>
            <a:r>
              <a:rPr lang="sv-SE" dirty="0" err="1"/>
              <a:t>use</a:t>
            </a:r>
            <a:r>
              <a:rPr lang="sv-SE" dirty="0"/>
              <a:t> black or </a:t>
            </a:r>
            <a:r>
              <a:rPr lang="sv-SE" dirty="0" err="1"/>
              <a:t>burgundy</a:t>
            </a:r>
            <a:r>
              <a:rPr lang="sv-SE" dirty="0"/>
              <a:t> </a:t>
            </a:r>
            <a:r>
              <a:rPr lang="sv-SE" dirty="0" err="1"/>
              <a:t>colour</a:t>
            </a:r>
            <a:r>
              <a:rPr lang="sv-SE" dirty="0"/>
              <a:t> in the </a:t>
            </a:r>
            <a:r>
              <a:rPr lang="sv-SE" dirty="0" err="1"/>
              <a:t>main</a:t>
            </a:r>
            <a:r>
              <a:rPr lang="sv-SE" dirty="0"/>
              <a:t> text. </a:t>
            </a:r>
            <a:r>
              <a:rPr lang="sv-SE" dirty="0" err="1"/>
              <a:t>Lorem</a:t>
            </a:r>
            <a:r>
              <a:rPr lang="sv-SE" dirty="0"/>
              <a:t> </a:t>
            </a:r>
            <a:r>
              <a:rPr lang="sv-SE" dirty="0" err="1"/>
              <a:t>ipsum</a:t>
            </a:r>
            <a:r>
              <a:rPr lang="sv-SE" dirty="0"/>
              <a:t> </a:t>
            </a:r>
            <a:r>
              <a:rPr lang="sv-SE" dirty="0" err="1"/>
              <a:t>dolor</a:t>
            </a:r>
            <a:r>
              <a:rPr lang="sv-SE" dirty="0"/>
              <a:t> </a:t>
            </a:r>
            <a:r>
              <a:rPr lang="sv-SE" dirty="0" err="1"/>
              <a:t>sit</a:t>
            </a:r>
            <a:r>
              <a:rPr lang="sv-SE" dirty="0"/>
              <a:t> </a:t>
            </a:r>
            <a:r>
              <a:rPr lang="sv-SE" dirty="0" err="1"/>
              <a:t>amet</a:t>
            </a:r>
            <a:r>
              <a:rPr lang="sv-SE" dirty="0"/>
              <a:t>.</a:t>
            </a:r>
          </a:p>
        </p:txBody>
      </p:sp>
      <p:sp>
        <p:nvSpPr>
          <p:cNvPr id="32" name="Ellips 31">
            <a:extLst>
              <a:ext uri="{FF2B5EF4-FFF2-40B4-BE49-F238E27FC236}">
                <a16:creationId xmlns:a16="http://schemas.microsoft.com/office/drawing/2014/main" id="{A2827C59-4E37-6B40-9360-8822D9DA6D6B}"/>
              </a:ext>
            </a:extLst>
          </p:cNvPr>
          <p:cNvSpPr/>
          <p:nvPr userDrawn="1"/>
        </p:nvSpPr>
        <p:spPr>
          <a:xfrm>
            <a:off x="6096000" y="3921954"/>
            <a:ext cx="983331" cy="9828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lang="sv-SE" b="0" i="0" dirty="0">
              <a:latin typeface="Museo Sans 300" panose="02000000000000000000" pitchFamily="2" charset="77"/>
            </a:endParaRPr>
          </a:p>
        </p:txBody>
      </p:sp>
      <p:sp>
        <p:nvSpPr>
          <p:cNvPr id="33" name="Platshållare för text 10">
            <a:extLst>
              <a:ext uri="{FF2B5EF4-FFF2-40B4-BE49-F238E27FC236}">
                <a16:creationId xmlns:a16="http://schemas.microsoft.com/office/drawing/2014/main" id="{FE7B4E7E-632D-0344-B86F-F54F65F45DF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224119" y="5115946"/>
            <a:ext cx="4119073" cy="795323"/>
          </a:xfr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spcBef>
                <a:spcPts val="400"/>
              </a:spcBef>
              <a:buNone/>
              <a:defRPr lang="sv-SE" sz="1600" b="0" i="0" u="none" strike="noStrike" kern="1200" dirty="0">
                <a:solidFill>
                  <a:schemeClr val="tx1"/>
                </a:solidFill>
                <a:effectLst/>
                <a:latin typeface="Museo Sans 300" panose="02000000000000000000" pitchFamily="2" charset="77"/>
                <a:ea typeface="+mn-ea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400"/>
              </a:spcBef>
              <a:buFont typeface="Arial" panose="020B0604020202020204" pitchFamily="34" charset="0"/>
              <a:buNone/>
            </a:pPr>
            <a:r>
              <a:rPr lang="sv-SE" dirty="0"/>
              <a:t>Main </a:t>
            </a:r>
            <a:r>
              <a:rPr lang="sv-SE" dirty="0" err="1"/>
              <a:t>body</a:t>
            </a:r>
            <a:r>
              <a:rPr lang="sv-SE" dirty="0"/>
              <a:t> text. </a:t>
            </a:r>
            <a:r>
              <a:rPr lang="sv-SE" dirty="0" err="1"/>
              <a:t>Museo</a:t>
            </a:r>
            <a:r>
              <a:rPr lang="sv-SE" dirty="0"/>
              <a:t> Sans 300, 16 pkt. Always </a:t>
            </a:r>
            <a:r>
              <a:rPr lang="sv-SE" dirty="0" err="1"/>
              <a:t>use</a:t>
            </a:r>
            <a:r>
              <a:rPr lang="sv-SE" dirty="0"/>
              <a:t> black or </a:t>
            </a:r>
            <a:r>
              <a:rPr lang="sv-SE" dirty="0" err="1"/>
              <a:t>burgundy</a:t>
            </a:r>
            <a:r>
              <a:rPr lang="sv-SE" dirty="0"/>
              <a:t> </a:t>
            </a:r>
            <a:r>
              <a:rPr lang="sv-SE" dirty="0" err="1"/>
              <a:t>colour</a:t>
            </a:r>
            <a:r>
              <a:rPr lang="sv-SE" dirty="0"/>
              <a:t> in the </a:t>
            </a:r>
            <a:r>
              <a:rPr lang="sv-SE" dirty="0" err="1"/>
              <a:t>main</a:t>
            </a:r>
            <a:r>
              <a:rPr lang="sv-SE" dirty="0"/>
              <a:t> text. </a:t>
            </a:r>
            <a:r>
              <a:rPr lang="sv-SE" dirty="0" err="1"/>
              <a:t>Lorem</a:t>
            </a:r>
            <a:r>
              <a:rPr lang="sv-SE" dirty="0"/>
              <a:t> </a:t>
            </a:r>
            <a:r>
              <a:rPr lang="sv-SE" dirty="0" err="1"/>
              <a:t>ipsum</a:t>
            </a:r>
            <a:r>
              <a:rPr lang="sv-SE" dirty="0"/>
              <a:t> </a:t>
            </a:r>
            <a:r>
              <a:rPr lang="sv-SE" dirty="0" err="1"/>
              <a:t>dolor</a:t>
            </a:r>
            <a:r>
              <a:rPr lang="sv-SE" dirty="0"/>
              <a:t> </a:t>
            </a:r>
            <a:r>
              <a:rPr lang="sv-SE" dirty="0" err="1"/>
              <a:t>sit</a:t>
            </a:r>
            <a:r>
              <a:rPr lang="sv-SE" dirty="0"/>
              <a:t> </a:t>
            </a:r>
            <a:r>
              <a:rPr lang="sv-SE" dirty="0" err="1"/>
              <a:t>amet</a:t>
            </a:r>
            <a:r>
              <a:rPr lang="sv-SE" dirty="0"/>
              <a:t>.</a:t>
            </a:r>
          </a:p>
        </p:txBody>
      </p:sp>
      <p:sp>
        <p:nvSpPr>
          <p:cNvPr id="34" name="Ellips 33">
            <a:extLst>
              <a:ext uri="{FF2B5EF4-FFF2-40B4-BE49-F238E27FC236}">
                <a16:creationId xmlns:a16="http://schemas.microsoft.com/office/drawing/2014/main" id="{0D80518A-C83A-104B-A1D8-02BC3FE7CE72}"/>
              </a:ext>
            </a:extLst>
          </p:cNvPr>
          <p:cNvSpPr/>
          <p:nvPr userDrawn="1"/>
        </p:nvSpPr>
        <p:spPr>
          <a:xfrm>
            <a:off x="6096000" y="5021943"/>
            <a:ext cx="983331" cy="9828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lang="sv-SE" b="0" i="0" dirty="0">
              <a:latin typeface="Museo Sans 300" panose="02000000000000000000" pitchFamily="2" charset="77"/>
            </a:endParaRPr>
          </a:p>
        </p:txBody>
      </p:sp>
      <p:sp>
        <p:nvSpPr>
          <p:cNvPr id="19" name="Platshållare för text 10">
            <a:extLst>
              <a:ext uri="{FF2B5EF4-FFF2-40B4-BE49-F238E27FC236}">
                <a16:creationId xmlns:a16="http://schemas.microsoft.com/office/drawing/2014/main" id="{CD1E9B7F-DCCA-EB44-86D0-A0DEB818260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2853" y="1229548"/>
            <a:ext cx="11559760" cy="1387882"/>
          </a:xfrm>
        </p:spPr>
        <p:txBody>
          <a:bodyPr>
            <a:noAutofit/>
          </a:bodyPr>
          <a:lstStyle>
            <a:lvl1pPr marL="0" indent="0" algn="l">
              <a:buNone/>
              <a:defRPr sz="4400">
                <a:solidFill>
                  <a:schemeClr val="tx2"/>
                </a:solidFill>
                <a:latin typeface="Ivar Display" pitchFamily="2" charset="77"/>
              </a:defRPr>
            </a:lvl1pPr>
          </a:lstStyle>
          <a:p>
            <a:pPr lvl="0"/>
            <a:r>
              <a:rPr lang="sv-SE" dirty="0"/>
              <a:t>Second </a:t>
            </a:r>
            <a:r>
              <a:rPr lang="sv-SE" dirty="0" err="1"/>
              <a:t>headline</a:t>
            </a:r>
            <a:r>
              <a:rPr lang="sv-SE" dirty="0"/>
              <a:t>.</a:t>
            </a:r>
          </a:p>
          <a:p>
            <a:pPr lvl="0"/>
            <a:r>
              <a:rPr lang="sv-SE" dirty="0"/>
              <a:t>Ivar Display 44 pkt.</a:t>
            </a:r>
          </a:p>
        </p:txBody>
      </p:sp>
    </p:spTree>
    <p:extLst>
      <p:ext uri="{BB962C8B-B14F-4D97-AF65-F5344CB8AC3E}">
        <p14:creationId xmlns:p14="http://schemas.microsoft.com/office/powerpoint/2010/main" val="391121836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ullet points and illustr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C347444D-C2F5-1C4A-B215-0BF965EB5A1D}"/>
              </a:ext>
            </a:extLst>
          </p:cNvPr>
          <p:cNvSpPr/>
          <p:nvPr userDrawn="1"/>
        </p:nvSpPr>
        <p:spPr>
          <a:xfrm>
            <a:off x="179462" y="179463"/>
            <a:ext cx="11833076" cy="649907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b="0" i="0" dirty="0">
              <a:latin typeface="Museo Sans 300" panose="02000000000000000000" pitchFamily="2" charset="77"/>
            </a:endParaRPr>
          </a:p>
        </p:txBody>
      </p:sp>
      <p:pic>
        <p:nvPicPr>
          <p:cNvPr id="6" name="Bildobjekt 5">
            <a:extLst>
              <a:ext uri="{FF2B5EF4-FFF2-40B4-BE49-F238E27FC236}">
                <a16:creationId xmlns:a16="http://schemas.microsoft.com/office/drawing/2014/main" id="{6BD6A740-57F5-AA40-95A5-8CF9F1919C5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52853" y="452927"/>
            <a:ext cx="1274064" cy="207458"/>
          </a:xfrm>
          <a:prstGeom prst="rect">
            <a:avLst/>
          </a:prstGeom>
        </p:spPr>
      </p:pic>
      <p:cxnSp>
        <p:nvCxnSpPr>
          <p:cNvPr id="3" name="Rak 2">
            <a:extLst>
              <a:ext uri="{FF2B5EF4-FFF2-40B4-BE49-F238E27FC236}">
                <a16:creationId xmlns:a16="http://schemas.microsoft.com/office/drawing/2014/main" id="{F36F9651-2F52-4C49-8391-E2F42A93E734}"/>
              </a:ext>
            </a:extLst>
          </p:cNvPr>
          <p:cNvCxnSpPr>
            <a:cxnSpLocks/>
          </p:cNvCxnSpPr>
          <p:nvPr userDrawn="1"/>
        </p:nvCxnSpPr>
        <p:spPr>
          <a:xfrm>
            <a:off x="452853" y="752029"/>
            <a:ext cx="11286219" cy="0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8" name="textruta 17">
            <a:extLst>
              <a:ext uri="{FF2B5EF4-FFF2-40B4-BE49-F238E27FC236}">
                <a16:creationId xmlns:a16="http://schemas.microsoft.com/office/drawing/2014/main" id="{A4A7EA69-D82D-5543-A54E-443A4AEA3DA2}"/>
              </a:ext>
            </a:extLst>
          </p:cNvPr>
          <p:cNvSpPr txBox="1"/>
          <p:nvPr userDrawn="1"/>
        </p:nvSpPr>
        <p:spPr>
          <a:xfrm>
            <a:off x="7337987" y="416881"/>
            <a:ext cx="448654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sv-SE" sz="1600" b="0" i="0" dirty="0">
                <a:solidFill>
                  <a:schemeClr val="tx2"/>
                </a:solidFill>
                <a:latin typeface="Museo Sans 300" panose="02000000000000000000" pitchFamily="2" charset="77"/>
              </a:rPr>
              <a:t>urkund.com</a:t>
            </a:r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E2F1ACF2-4634-5941-A537-74A909F736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-1" r="34487"/>
          <a:stretch/>
        </p:blipFill>
        <p:spPr>
          <a:xfrm>
            <a:off x="6349223" y="1236893"/>
            <a:ext cx="5663315" cy="5056187"/>
          </a:xfrm>
          <a:prstGeom prst="rect">
            <a:avLst/>
          </a:prstGeom>
        </p:spPr>
      </p:pic>
      <p:sp>
        <p:nvSpPr>
          <p:cNvPr id="11" name="Platshållare för text 10">
            <a:extLst>
              <a:ext uri="{FF2B5EF4-FFF2-40B4-BE49-F238E27FC236}">
                <a16:creationId xmlns:a16="http://schemas.microsoft.com/office/drawing/2014/main" id="{ABC7318B-6C23-8548-AEA8-32F5C836F07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2853" y="2922096"/>
            <a:ext cx="5180130" cy="3367020"/>
          </a:xfrm>
        </p:spPr>
        <p:txBody>
          <a:bodyPr>
            <a:noAutofit/>
          </a:bodyPr>
          <a:lstStyle>
            <a:lvl1pPr marL="285750" marR="0" indent="-285750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lang="sv-SE" sz="1600" b="0" i="0" u="none" strike="noStrike" smtClean="0">
                <a:effectLst/>
                <a:latin typeface="Museo Sans 300" panose="02000000000000000000" pitchFamily="2" charset="77"/>
              </a:defRPr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 b="0" i="0">
                <a:latin typeface="Museo Sans 300" panose="02000000000000000000" pitchFamily="2" charset="77"/>
              </a:defRPr>
            </a:lvl6pPr>
          </a:lstStyle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sv-SE" dirty="0" err="1"/>
              <a:t>Bullet</a:t>
            </a:r>
            <a:r>
              <a:rPr lang="sv-SE" dirty="0"/>
              <a:t> </a:t>
            </a:r>
            <a:r>
              <a:rPr lang="sv-SE" dirty="0" err="1"/>
              <a:t>points</a:t>
            </a:r>
            <a:r>
              <a:rPr lang="sv-SE" dirty="0"/>
              <a:t>. </a:t>
            </a:r>
            <a:r>
              <a:rPr lang="sv-SE" dirty="0" err="1"/>
              <a:t>Museo</a:t>
            </a:r>
            <a:r>
              <a:rPr lang="sv-SE" dirty="0"/>
              <a:t> Sans 300, 16 pkt.</a:t>
            </a:r>
          </a:p>
          <a:p>
            <a:pPr marL="685800" marR="0" lvl="1" indent="-285750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sv-SE" dirty="0" err="1"/>
              <a:t>Etiam</a:t>
            </a:r>
            <a:r>
              <a:rPr lang="sv-SE" dirty="0"/>
              <a:t> non </a:t>
            </a:r>
            <a:r>
              <a:rPr lang="sv-SE" dirty="0" err="1"/>
              <a:t>lectus</a:t>
            </a:r>
            <a:r>
              <a:rPr lang="sv-SE" dirty="0"/>
              <a:t> </a:t>
            </a:r>
            <a:r>
              <a:rPr lang="sv-SE" dirty="0" err="1"/>
              <a:t>feugiat</a:t>
            </a:r>
            <a:r>
              <a:rPr lang="sv-SE" dirty="0"/>
              <a:t>, </a:t>
            </a:r>
            <a:r>
              <a:rPr lang="sv-SE" dirty="0" err="1"/>
              <a:t>pretium</a:t>
            </a:r>
            <a:r>
              <a:rPr lang="sv-SE" dirty="0"/>
              <a:t> ex </a:t>
            </a:r>
            <a:r>
              <a:rPr lang="sv-SE" dirty="0" err="1"/>
              <a:t>vestibulum</a:t>
            </a:r>
            <a:r>
              <a:rPr lang="sv-SE" dirty="0"/>
              <a:t>, </a:t>
            </a:r>
            <a:r>
              <a:rPr lang="sv-SE" dirty="0" err="1"/>
              <a:t>maximus</a:t>
            </a:r>
            <a:r>
              <a:rPr lang="sv-SE" dirty="0"/>
              <a:t> erat.</a:t>
            </a:r>
          </a:p>
          <a:p>
            <a:pPr marL="1143000" marR="0" lvl="2" indent="-285750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sv-SE" dirty="0" err="1"/>
              <a:t>Aliquam</a:t>
            </a:r>
            <a:r>
              <a:rPr lang="sv-SE" dirty="0"/>
              <a:t> id </a:t>
            </a:r>
            <a:r>
              <a:rPr lang="sv-SE" dirty="0" err="1"/>
              <a:t>felis</a:t>
            </a:r>
            <a:r>
              <a:rPr lang="sv-SE" dirty="0"/>
              <a:t> </a:t>
            </a:r>
            <a:r>
              <a:rPr lang="sv-SE" dirty="0" err="1"/>
              <a:t>ullamcorper</a:t>
            </a:r>
            <a:r>
              <a:rPr lang="sv-SE" dirty="0"/>
              <a:t>, </a:t>
            </a:r>
            <a:r>
              <a:rPr lang="sv-SE" dirty="0" err="1"/>
              <a:t>lacinia</a:t>
            </a:r>
            <a:r>
              <a:rPr lang="sv-SE" dirty="0"/>
              <a:t> </a:t>
            </a:r>
            <a:r>
              <a:rPr lang="sv-SE" dirty="0" err="1"/>
              <a:t>magna</a:t>
            </a:r>
            <a:r>
              <a:rPr lang="sv-SE" dirty="0"/>
              <a:t> </a:t>
            </a:r>
            <a:r>
              <a:rPr lang="sv-SE" dirty="0" err="1"/>
              <a:t>vehicula</a:t>
            </a:r>
            <a:r>
              <a:rPr lang="sv-SE" dirty="0"/>
              <a:t>, </a:t>
            </a:r>
            <a:r>
              <a:rPr lang="sv-SE" dirty="0" err="1"/>
              <a:t>auctor</a:t>
            </a:r>
            <a:r>
              <a:rPr lang="sv-SE" dirty="0"/>
              <a:t> </a:t>
            </a:r>
            <a:r>
              <a:rPr lang="sv-SE" dirty="0" err="1"/>
              <a:t>orci</a:t>
            </a:r>
            <a:r>
              <a:rPr lang="sv-SE" dirty="0"/>
              <a:t>.</a:t>
            </a:r>
          </a:p>
          <a:p>
            <a:pPr marL="1600200" marR="0" lvl="3" indent="-285750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sv-SE" dirty="0" err="1"/>
              <a:t>Nam</a:t>
            </a:r>
            <a:r>
              <a:rPr lang="sv-SE" dirty="0"/>
              <a:t> </a:t>
            </a:r>
            <a:r>
              <a:rPr lang="sv-SE" dirty="0" err="1"/>
              <a:t>lobortis</a:t>
            </a:r>
            <a:r>
              <a:rPr lang="sv-SE" dirty="0"/>
              <a:t> </a:t>
            </a:r>
            <a:r>
              <a:rPr lang="sv-SE" dirty="0" err="1"/>
              <a:t>sapien</a:t>
            </a:r>
            <a:r>
              <a:rPr lang="sv-SE" dirty="0"/>
              <a:t> </a:t>
            </a:r>
            <a:r>
              <a:rPr lang="sv-SE" dirty="0" err="1"/>
              <a:t>ac</a:t>
            </a:r>
            <a:r>
              <a:rPr lang="sv-SE" dirty="0"/>
              <a:t> libero </a:t>
            </a:r>
            <a:r>
              <a:rPr lang="sv-SE" dirty="0" err="1"/>
              <a:t>bibendum</a:t>
            </a:r>
            <a:r>
              <a:rPr lang="sv-SE" dirty="0"/>
              <a:t>, at </a:t>
            </a:r>
            <a:r>
              <a:rPr lang="sv-SE" dirty="0" err="1"/>
              <a:t>laoreet</a:t>
            </a:r>
            <a:r>
              <a:rPr lang="sv-SE" dirty="0"/>
              <a:t> </a:t>
            </a:r>
            <a:r>
              <a:rPr lang="sv-SE" dirty="0" err="1"/>
              <a:t>nisi</a:t>
            </a:r>
            <a:r>
              <a:rPr lang="sv-SE" dirty="0"/>
              <a:t> </a:t>
            </a:r>
            <a:r>
              <a:rPr lang="sv-SE" dirty="0" err="1"/>
              <a:t>ornare</a:t>
            </a:r>
            <a:r>
              <a:rPr lang="sv-SE" dirty="0"/>
              <a:t> </a:t>
            </a:r>
            <a:r>
              <a:rPr lang="sv-SE" dirty="0" err="1"/>
              <a:t>volupat</a:t>
            </a:r>
            <a:r>
              <a:rPr lang="sv-SE" dirty="0"/>
              <a:t> as </a:t>
            </a:r>
            <a:r>
              <a:rPr lang="sv-SE" dirty="0" err="1"/>
              <a:t>nisci</a:t>
            </a:r>
            <a:r>
              <a:rPr lang="sv-SE" dirty="0"/>
              <a:t>.</a:t>
            </a:r>
          </a:p>
          <a:p>
            <a:pPr marL="2057400" marR="0" lvl="4" indent="-285750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sv-SE" dirty="0" err="1"/>
              <a:t>Proin</a:t>
            </a:r>
            <a:r>
              <a:rPr lang="sv-SE" dirty="0"/>
              <a:t> </a:t>
            </a:r>
            <a:r>
              <a:rPr lang="sv-SE" dirty="0" err="1"/>
              <a:t>ultrices</a:t>
            </a:r>
            <a:r>
              <a:rPr lang="sv-SE" dirty="0"/>
              <a:t> </a:t>
            </a:r>
            <a:r>
              <a:rPr lang="sv-SE" dirty="0" err="1"/>
              <a:t>magna</a:t>
            </a:r>
            <a:r>
              <a:rPr lang="sv-SE" dirty="0"/>
              <a:t> a </a:t>
            </a:r>
            <a:r>
              <a:rPr lang="sv-SE" dirty="0" err="1"/>
              <a:t>nunc</a:t>
            </a:r>
            <a:r>
              <a:rPr lang="sv-SE" dirty="0"/>
              <a:t> </a:t>
            </a:r>
            <a:r>
              <a:rPr lang="sv-SE" dirty="0" err="1"/>
              <a:t>aliquam</a:t>
            </a:r>
            <a:r>
              <a:rPr lang="sv-SE" dirty="0"/>
              <a:t>, ut </a:t>
            </a:r>
            <a:r>
              <a:rPr lang="sv-SE" dirty="0" err="1"/>
              <a:t>aliquet</a:t>
            </a:r>
            <a:r>
              <a:rPr lang="sv-SE" dirty="0"/>
              <a:t> </a:t>
            </a:r>
            <a:r>
              <a:rPr lang="sv-SE" dirty="0" err="1"/>
              <a:t>nulla</a:t>
            </a:r>
            <a:r>
              <a:rPr lang="sv-SE" dirty="0"/>
              <a:t> </a:t>
            </a:r>
            <a:r>
              <a:rPr lang="sv-SE" dirty="0" err="1"/>
              <a:t>volutpat</a:t>
            </a:r>
            <a:r>
              <a:rPr lang="sv-SE" dirty="0"/>
              <a:t>.</a:t>
            </a:r>
          </a:p>
          <a:p>
            <a:pPr marL="2514600" marR="0" lvl="5" indent="-285750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sv-SE" dirty="0" err="1"/>
              <a:t>Etiam</a:t>
            </a:r>
            <a:r>
              <a:rPr lang="sv-SE" dirty="0"/>
              <a:t> id </a:t>
            </a:r>
            <a:r>
              <a:rPr lang="sv-SE" dirty="0" err="1"/>
              <a:t>nisi</a:t>
            </a:r>
            <a:r>
              <a:rPr lang="sv-SE" dirty="0"/>
              <a:t> et </a:t>
            </a:r>
            <a:r>
              <a:rPr lang="sv-SE" dirty="0" err="1"/>
              <a:t>sapien</a:t>
            </a:r>
            <a:r>
              <a:rPr lang="sv-SE" dirty="0"/>
              <a:t> </a:t>
            </a:r>
            <a:r>
              <a:rPr lang="sv-SE" dirty="0" err="1"/>
              <a:t>pulvinar</a:t>
            </a:r>
            <a:r>
              <a:rPr lang="sv-SE" dirty="0"/>
              <a:t> porttitor eget sed urna </a:t>
            </a:r>
            <a:r>
              <a:rPr lang="sv-SE" dirty="0" err="1"/>
              <a:t>aliquam</a:t>
            </a:r>
            <a:r>
              <a:rPr lang="sv-SE" dirty="0"/>
              <a:t> id </a:t>
            </a:r>
            <a:r>
              <a:rPr lang="sv-SE" dirty="0" err="1"/>
              <a:t>felis</a:t>
            </a:r>
            <a:r>
              <a:rPr lang="sv-SE" dirty="0"/>
              <a:t> </a:t>
            </a:r>
            <a:r>
              <a:rPr lang="sv-SE" dirty="0" err="1"/>
              <a:t>ullamcorper</a:t>
            </a:r>
            <a:r>
              <a:rPr lang="sv-SE" dirty="0"/>
              <a:t>.</a:t>
            </a:r>
          </a:p>
        </p:txBody>
      </p:sp>
      <p:sp>
        <p:nvSpPr>
          <p:cNvPr id="9" name="Platshållare för text 10">
            <a:extLst>
              <a:ext uri="{FF2B5EF4-FFF2-40B4-BE49-F238E27FC236}">
                <a16:creationId xmlns:a16="http://schemas.microsoft.com/office/drawing/2014/main" id="{FDF301E0-D5EE-704C-8DF0-0006080F2D5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2853" y="1229548"/>
            <a:ext cx="5180130" cy="1387882"/>
          </a:xfrm>
        </p:spPr>
        <p:txBody>
          <a:bodyPr>
            <a:noAutofit/>
          </a:bodyPr>
          <a:lstStyle>
            <a:lvl1pPr marL="0" indent="0" algn="l">
              <a:buNone/>
              <a:defRPr sz="4400">
                <a:solidFill>
                  <a:schemeClr val="tx2"/>
                </a:solidFill>
                <a:latin typeface="Ivar Display" pitchFamily="2" charset="77"/>
              </a:defRPr>
            </a:lvl1pPr>
          </a:lstStyle>
          <a:p>
            <a:pPr lvl="0"/>
            <a:r>
              <a:rPr lang="sv-SE" dirty="0"/>
              <a:t>Second </a:t>
            </a:r>
            <a:r>
              <a:rPr lang="sv-SE" dirty="0" err="1"/>
              <a:t>headline</a:t>
            </a:r>
            <a:r>
              <a:rPr lang="sv-SE" dirty="0"/>
              <a:t>.</a:t>
            </a:r>
          </a:p>
          <a:p>
            <a:pPr lvl="0"/>
            <a:r>
              <a:rPr lang="sv-SE" dirty="0"/>
              <a:t>Ivar Display 44 pkt.</a:t>
            </a:r>
          </a:p>
        </p:txBody>
      </p:sp>
    </p:spTree>
    <p:extLst>
      <p:ext uri="{BB962C8B-B14F-4D97-AF65-F5344CB8AC3E}">
        <p14:creationId xmlns:p14="http://schemas.microsoft.com/office/powerpoint/2010/main" val="418066204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ullet points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C347444D-C2F5-1C4A-B215-0BF965EB5A1D}"/>
              </a:ext>
            </a:extLst>
          </p:cNvPr>
          <p:cNvSpPr/>
          <p:nvPr userDrawn="1"/>
        </p:nvSpPr>
        <p:spPr>
          <a:xfrm>
            <a:off x="179462" y="179463"/>
            <a:ext cx="11833076" cy="649907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b="0" i="0" dirty="0">
              <a:latin typeface="Museo Sans 300" panose="02000000000000000000" pitchFamily="2" charset="77"/>
            </a:endParaRPr>
          </a:p>
        </p:txBody>
      </p:sp>
      <p:pic>
        <p:nvPicPr>
          <p:cNvPr id="6" name="Bildobjekt 5">
            <a:extLst>
              <a:ext uri="{FF2B5EF4-FFF2-40B4-BE49-F238E27FC236}">
                <a16:creationId xmlns:a16="http://schemas.microsoft.com/office/drawing/2014/main" id="{6BD6A740-57F5-AA40-95A5-8CF9F1919C5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52853" y="452927"/>
            <a:ext cx="1274064" cy="207458"/>
          </a:xfrm>
          <a:prstGeom prst="rect">
            <a:avLst/>
          </a:prstGeom>
        </p:spPr>
      </p:pic>
      <p:cxnSp>
        <p:nvCxnSpPr>
          <p:cNvPr id="3" name="Rak 2">
            <a:extLst>
              <a:ext uri="{FF2B5EF4-FFF2-40B4-BE49-F238E27FC236}">
                <a16:creationId xmlns:a16="http://schemas.microsoft.com/office/drawing/2014/main" id="{F36F9651-2F52-4C49-8391-E2F42A93E734}"/>
              </a:ext>
            </a:extLst>
          </p:cNvPr>
          <p:cNvCxnSpPr>
            <a:cxnSpLocks/>
          </p:cNvCxnSpPr>
          <p:nvPr userDrawn="1"/>
        </p:nvCxnSpPr>
        <p:spPr>
          <a:xfrm>
            <a:off x="452853" y="752029"/>
            <a:ext cx="11286219" cy="0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8" name="textruta 17">
            <a:extLst>
              <a:ext uri="{FF2B5EF4-FFF2-40B4-BE49-F238E27FC236}">
                <a16:creationId xmlns:a16="http://schemas.microsoft.com/office/drawing/2014/main" id="{A4A7EA69-D82D-5543-A54E-443A4AEA3DA2}"/>
              </a:ext>
            </a:extLst>
          </p:cNvPr>
          <p:cNvSpPr txBox="1"/>
          <p:nvPr userDrawn="1"/>
        </p:nvSpPr>
        <p:spPr>
          <a:xfrm>
            <a:off x="7337987" y="416881"/>
            <a:ext cx="448654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sv-SE" sz="1600" b="0" i="0" dirty="0">
                <a:solidFill>
                  <a:schemeClr val="tx2"/>
                </a:solidFill>
                <a:latin typeface="Museo Sans 300" panose="02000000000000000000" pitchFamily="2" charset="77"/>
              </a:rPr>
              <a:t>urkund.com</a:t>
            </a:r>
          </a:p>
        </p:txBody>
      </p:sp>
      <p:sp>
        <p:nvSpPr>
          <p:cNvPr id="9" name="Platshållare för bild 3">
            <a:extLst>
              <a:ext uri="{FF2B5EF4-FFF2-40B4-BE49-F238E27FC236}">
                <a16:creationId xmlns:a16="http://schemas.microsoft.com/office/drawing/2014/main" id="{38003D09-4E32-8A47-8DA1-9D7D529B29A8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5906374" y="1233488"/>
            <a:ext cx="5833189" cy="5056187"/>
          </a:xfrm>
        </p:spPr>
        <p:txBody>
          <a:bodyPr>
            <a:normAutofit/>
          </a:bodyPr>
          <a:lstStyle>
            <a:lvl1pPr marL="0" indent="0">
              <a:buNone/>
              <a:defRPr sz="1200" b="0" i="0">
                <a:latin typeface="Museo Sans 300" panose="02000000000000000000" pitchFamily="2" charset="77"/>
              </a:defRPr>
            </a:lvl1pPr>
          </a:lstStyle>
          <a:p>
            <a:r>
              <a:rPr lang="sv-SE" dirty="0"/>
              <a:t>Place for image, illustration or </a:t>
            </a:r>
            <a:r>
              <a:rPr lang="sv-SE" dirty="0" err="1"/>
              <a:t>big</a:t>
            </a:r>
            <a:r>
              <a:rPr lang="sv-SE" dirty="0"/>
              <a:t> </a:t>
            </a:r>
            <a:r>
              <a:rPr lang="sv-SE" dirty="0" err="1"/>
              <a:t>icon</a:t>
            </a:r>
            <a:r>
              <a:rPr lang="sv-SE" dirty="0"/>
              <a:t>.</a:t>
            </a:r>
          </a:p>
        </p:txBody>
      </p:sp>
      <p:sp>
        <p:nvSpPr>
          <p:cNvPr id="10" name="Platshållare för text 10">
            <a:extLst>
              <a:ext uri="{FF2B5EF4-FFF2-40B4-BE49-F238E27FC236}">
                <a16:creationId xmlns:a16="http://schemas.microsoft.com/office/drawing/2014/main" id="{985D70B7-8701-7B44-A5FE-F8D582E6E8D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2853" y="2922096"/>
            <a:ext cx="5180130" cy="3367020"/>
          </a:xfrm>
        </p:spPr>
        <p:txBody>
          <a:bodyPr>
            <a:noAutofit/>
          </a:bodyPr>
          <a:lstStyle>
            <a:lvl1pPr marL="285750" marR="0" indent="-285750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lang="sv-SE" sz="1600" b="0" i="0" u="none" strike="noStrike" smtClean="0">
                <a:effectLst/>
                <a:latin typeface="Museo Sans 300" panose="02000000000000000000" pitchFamily="2" charset="77"/>
              </a:defRPr>
            </a:lvl1pPr>
          </a:lstStyle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sv-SE" dirty="0" err="1"/>
              <a:t>Bullet</a:t>
            </a:r>
            <a:r>
              <a:rPr lang="sv-SE" dirty="0"/>
              <a:t> </a:t>
            </a:r>
            <a:r>
              <a:rPr lang="sv-SE" dirty="0" err="1"/>
              <a:t>points</a:t>
            </a:r>
            <a:r>
              <a:rPr lang="sv-SE" dirty="0"/>
              <a:t>. </a:t>
            </a:r>
            <a:r>
              <a:rPr lang="sv-SE" dirty="0" err="1"/>
              <a:t>Museo</a:t>
            </a:r>
            <a:r>
              <a:rPr lang="sv-SE" dirty="0"/>
              <a:t> Sans 300, 16 pkt.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sv-SE" dirty="0" err="1"/>
              <a:t>Etiam</a:t>
            </a:r>
            <a:r>
              <a:rPr lang="sv-SE" dirty="0"/>
              <a:t> non </a:t>
            </a:r>
            <a:r>
              <a:rPr lang="sv-SE" dirty="0" err="1"/>
              <a:t>lectus</a:t>
            </a:r>
            <a:r>
              <a:rPr lang="sv-SE" dirty="0"/>
              <a:t> </a:t>
            </a:r>
            <a:r>
              <a:rPr lang="sv-SE" dirty="0" err="1"/>
              <a:t>feugiat</a:t>
            </a:r>
            <a:r>
              <a:rPr lang="sv-SE" dirty="0"/>
              <a:t>, </a:t>
            </a:r>
            <a:r>
              <a:rPr lang="sv-SE" dirty="0" err="1"/>
              <a:t>pretium</a:t>
            </a:r>
            <a:r>
              <a:rPr lang="sv-SE" dirty="0"/>
              <a:t> ex </a:t>
            </a:r>
            <a:r>
              <a:rPr lang="sv-SE" dirty="0" err="1"/>
              <a:t>vestibulum</a:t>
            </a:r>
            <a:r>
              <a:rPr lang="sv-SE" dirty="0"/>
              <a:t>, </a:t>
            </a:r>
            <a:r>
              <a:rPr lang="sv-SE" dirty="0" err="1"/>
              <a:t>maximus</a:t>
            </a:r>
            <a:r>
              <a:rPr lang="sv-SE" dirty="0"/>
              <a:t> erat.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sv-SE" dirty="0" err="1"/>
              <a:t>Aliquam</a:t>
            </a:r>
            <a:r>
              <a:rPr lang="sv-SE" dirty="0"/>
              <a:t> id </a:t>
            </a:r>
            <a:r>
              <a:rPr lang="sv-SE" dirty="0" err="1"/>
              <a:t>felis</a:t>
            </a:r>
            <a:r>
              <a:rPr lang="sv-SE" dirty="0"/>
              <a:t> </a:t>
            </a:r>
            <a:r>
              <a:rPr lang="sv-SE" dirty="0" err="1"/>
              <a:t>ullamcorper</a:t>
            </a:r>
            <a:r>
              <a:rPr lang="sv-SE" dirty="0"/>
              <a:t>, </a:t>
            </a:r>
            <a:r>
              <a:rPr lang="sv-SE" dirty="0" err="1"/>
              <a:t>lacinia</a:t>
            </a:r>
            <a:r>
              <a:rPr lang="sv-SE" dirty="0"/>
              <a:t> </a:t>
            </a:r>
            <a:r>
              <a:rPr lang="sv-SE" dirty="0" err="1"/>
              <a:t>magna</a:t>
            </a:r>
            <a:r>
              <a:rPr lang="sv-SE" dirty="0"/>
              <a:t> </a:t>
            </a:r>
            <a:r>
              <a:rPr lang="sv-SE" dirty="0" err="1"/>
              <a:t>vehicula</a:t>
            </a:r>
            <a:r>
              <a:rPr lang="sv-SE" dirty="0"/>
              <a:t>, </a:t>
            </a:r>
            <a:r>
              <a:rPr lang="sv-SE" dirty="0" err="1"/>
              <a:t>auctor</a:t>
            </a:r>
            <a:r>
              <a:rPr lang="sv-SE" dirty="0"/>
              <a:t> </a:t>
            </a:r>
            <a:r>
              <a:rPr lang="sv-SE" dirty="0" err="1"/>
              <a:t>orci</a:t>
            </a:r>
            <a:r>
              <a:rPr lang="sv-SE" dirty="0"/>
              <a:t>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sv-SE" dirty="0" err="1"/>
              <a:t>Nam</a:t>
            </a:r>
            <a:r>
              <a:rPr lang="sv-SE" dirty="0"/>
              <a:t> </a:t>
            </a:r>
            <a:r>
              <a:rPr lang="sv-SE" dirty="0" err="1"/>
              <a:t>lobortis</a:t>
            </a:r>
            <a:r>
              <a:rPr lang="sv-SE" dirty="0"/>
              <a:t> </a:t>
            </a:r>
            <a:r>
              <a:rPr lang="sv-SE" dirty="0" err="1"/>
              <a:t>sapien</a:t>
            </a:r>
            <a:r>
              <a:rPr lang="sv-SE" dirty="0"/>
              <a:t> </a:t>
            </a:r>
            <a:r>
              <a:rPr lang="sv-SE" dirty="0" err="1"/>
              <a:t>ac</a:t>
            </a:r>
            <a:r>
              <a:rPr lang="sv-SE" dirty="0"/>
              <a:t> libero </a:t>
            </a:r>
            <a:r>
              <a:rPr lang="sv-SE" dirty="0" err="1"/>
              <a:t>bibendum</a:t>
            </a:r>
            <a:r>
              <a:rPr lang="sv-SE" dirty="0"/>
              <a:t>, at </a:t>
            </a:r>
            <a:r>
              <a:rPr lang="sv-SE" dirty="0" err="1"/>
              <a:t>laoreet</a:t>
            </a:r>
            <a:r>
              <a:rPr lang="sv-SE" dirty="0"/>
              <a:t> </a:t>
            </a:r>
            <a:r>
              <a:rPr lang="sv-SE" dirty="0" err="1"/>
              <a:t>nisi</a:t>
            </a:r>
            <a:r>
              <a:rPr lang="sv-SE" dirty="0"/>
              <a:t> </a:t>
            </a:r>
            <a:r>
              <a:rPr lang="sv-SE" dirty="0" err="1"/>
              <a:t>ornare</a:t>
            </a:r>
            <a:r>
              <a:rPr lang="sv-SE" dirty="0"/>
              <a:t> </a:t>
            </a:r>
            <a:r>
              <a:rPr lang="sv-SE" dirty="0" err="1"/>
              <a:t>volupat</a:t>
            </a:r>
            <a:r>
              <a:rPr lang="sv-SE" dirty="0"/>
              <a:t> as </a:t>
            </a:r>
            <a:r>
              <a:rPr lang="sv-SE" dirty="0" err="1"/>
              <a:t>nisci</a:t>
            </a:r>
            <a:r>
              <a:rPr lang="sv-SE" dirty="0"/>
              <a:t>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sv-SE" dirty="0" err="1"/>
              <a:t>Proin</a:t>
            </a:r>
            <a:r>
              <a:rPr lang="sv-SE" dirty="0"/>
              <a:t> </a:t>
            </a:r>
            <a:r>
              <a:rPr lang="sv-SE" dirty="0" err="1"/>
              <a:t>ultrices</a:t>
            </a:r>
            <a:r>
              <a:rPr lang="sv-SE" dirty="0"/>
              <a:t> </a:t>
            </a:r>
            <a:r>
              <a:rPr lang="sv-SE" dirty="0" err="1"/>
              <a:t>magna</a:t>
            </a:r>
            <a:r>
              <a:rPr lang="sv-SE" dirty="0"/>
              <a:t> a </a:t>
            </a:r>
            <a:r>
              <a:rPr lang="sv-SE" dirty="0" err="1"/>
              <a:t>nunc</a:t>
            </a:r>
            <a:r>
              <a:rPr lang="sv-SE" dirty="0"/>
              <a:t> </a:t>
            </a:r>
            <a:r>
              <a:rPr lang="sv-SE" dirty="0" err="1"/>
              <a:t>aliquam</a:t>
            </a:r>
            <a:r>
              <a:rPr lang="sv-SE" dirty="0"/>
              <a:t>, ut </a:t>
            </a:r>
            <a:r>
              <a:rPr lang="sv-SE" dirty="0" err="1"/>
              <a:t>aliquet</a:t>
            </a:r>
            <a:r>
              <a:rPr lang="sv-SE" dirty="0"/>
              <a:t> </a:t>
            </a:r>
            <a:r>
              <a:rPr lang="sv-SE" dirty="0" err="1"/>
              <a:t>nulla</a:t>
            </a:r>
            <a:r>
              <a:rPr lang="sv-SE" dirty="0"/>
              <a:t> </a:t>
            </a:r>
            <a:r>
              <a:rPr lang="sv-SE" dirty="0" err="1"/>
              <a:t>volutpat</a:t>
            </a:r>
            <a:r>
              <a:rPr lang="sv-SE" dirty="0"/>
              <a:t>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sv-SE" dirty="0" err="1"/>
              <a:t>Etiam</a:t>
            </a:r>
            <a:r>
              <a:rPr lang="sv-SE" dirty="0"/>
              <a:t> id </a:t>
            </a:r>
            <a:r>
              <a:rPr lang="sv-SE" dirty="0" err="1"/>
              <a:t>nisi</a:t>
            </a:r>
            <a:r>
              <a:rPr lang="sv-SE" dirty="0"/>
              <a:t> et </a:t>
            </a:r>
            <a:r>
              <a:rPr lang="sv-SE" dirty="0" err="1"/>
              <a:t>sapien</a:t>
            </a:r>
            <a:r>
              <a:rPr lang="sv-SE" dirty="0"/>
              <a:t> </a:t>
            </a:r>
            <a:r>
              <a:rPr lang="sv-SE" dirty="0" err="1"/>
              <a:t>pulvinar</a:t>
            </a:r>
            <a:r>
              <a:rPr lang="sv-SE" dirty="0"/>
              <a:t> porttitor eget sed urna </a:t>
            </a:r>
            <a:r>
              <a:rPr lang="sv-SE" dirty="0" err="1"/>
              <a:t>aliquam</a:t>
            </a:r>
            <a:r>
              <a:rPr lang="sv-SE" dirty="0"/>
              <a:t> id </a:t>
            </a:r>
            <a:r>
              <a:rPr lang="sv-SE" dirty="0" err="1"/>
              <a:t>felis</a:t>
            </a:r>
            <a:r>
              <a:rPr lang="sv-SE" dirty="0"/>
              <a:t> </a:t>
            </a:r>
            <a:r>
              <a:rPr lang="sv-SE" dirty="0" err="1"/>
              <a:t>ullamcorper</a:t>
            </a:r>
            <a:r>
              <a:rPr lang="sv-SE" dirty="0"/>
              <a:t>.</a:t>
            </a:r>
          </a:p>
        </p:txBody>
      </p:sp>
      <p:sp>
        <p:nvSpPr>
          <p:cNvPr id="11" name="Platshållare för text 10">
            <a:extLst>
              <a:ext uri="{FF2B5EF4-FFF2-40B4-BE49-F238E27FC236}">
                <a16:creationId xmlns:a16="http://schemas.microsoft.com/office/drawing/2014/main" id="{F5012F2D-BE83-DA40-A0A8-43B838F28C6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2853" y="1229548"/>
            <a:ext cx="5180130" cy="1387882"/>
          </a:xfrm>
        </p:spPr>
        <p:txBody>
          <a:bodyPr>
            <a:noAutofit/>
          </a:bodyPr>
          <a:lstStyle>
            <a:lvl1pPr marL="0" indent="0" algn="l">
              <a:buNone/>
              <a:defRPr sz="4400">
                <a:solidFill>
                  <a:schemeClr val="tx2"/>
                </a:solidFill>
                <a:latin typeface="Ivar Display" pitchFamily="2" charset="77"/>
              </a:defRPr>
            </a:lvl1pPr>
          </a:lstStyle>
          <a:p>
            <a:pPr lvl="0"/>
            <a:r>
              <a:rPr lang="sv-SE" dirty="0"/>
              <a:t>Second </a:t>
            </a:r>
            <a:r>
              <a:rPr lang="sv-SE" dirty="0" err="1"/>
              <a:t>headline</a:t>
            </a:r>
            <a:r>
              <a:rPr lang="sv-SE" dirty="0"/>
              <a:t>.</a:t>
            </a:r>
          </a:p>
          <a:p>
            <a:pPr lvl="0"/>
            <a:r>
              <a:rPr lang="sv-SE" dirty="0"/>
              <a:t>Ivar Display 44 pkt.</a:t>
            </a:r>
          </a:p>
        </p:txBody>
      </p:sp>
    </p:spTree>
    <p:extLst>
      <p:ext uri="{BB962C8B-B14F-4D97-AF65-F5344CB8AC3E}">
        <p14:creationId xmlns:p14="http://schemas.microsoft.com/office/powerpoint/2010/main" val="289964860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 and Im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C347444D-C2F5-1C4A-B215-0BF965EB5A1D}"/>
              </a:ext>
            </a:extLst>
          </p:cNvPr>
          <p:cNvSpPr/>
          <p:nvPr userDrawn="1"/>
        </p:nvSpPr>
        <p:spPr>
          <a:xfrm>
            <a:off x="179462" y="179463"/>
            <a:ext cx="11833076" cy="649907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b="0" i="0" dirty="0">
              <a:latin typeface="Museo Sans 300" panose="02000000000000000000" pitchFamily="2" charset="77"/>
            </a:endParaRPr>
          </a:p>
        </p:txBody>
      </p:sp>
      <p:pic>
        <p:nvPicPr>
          <p:cNvPr id="6" name="Bildobjekt 5">
            <a:extLst>
              <a:ext uri="{FF2B5EF4-FFF2-40B4-BE49-F238E27FC236}">
                <a16:creationId xmlns:a16="http://schemas.microsoft.com/office/drawing/2014/main" id="{6BD6A740-57F5-AA40-95A5-8CF9F1919C5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52853" y="452927"/>
            <a:ext cx="1274064" cy="207458"/>
          </a:xfrm>
          <a:prstGeom prst="rect">
            <a:avLst/>
          </a:prstGeom>
        </p:spPr>
      </p:pic>
      <p:cxnSp>
        <p:nvCxnSpPr>
          <p:cNvPr id="3" name="Rak 2">
            <a:extLst>
              <a:ext uri="{FF2B5EF4-FFF2-40B4-BE49-F238E27FC236}">
                <a16:creationId xmlns:a16="http://schemas.microsoft.com/office/drawing/2014/main" id="{F36F9651-2F52-4C49-8391-E2F42A93E734}"/>
              </a:ext>
            </a:extLst>
          </p:cNvPr>
          <p:cNvCxnSpPr>
            <a:cxnSpLocks/>
          </p:cNvCxnSpPr>
          <p:nvPr userDrawn="1"/>
        </p:nvCxnSpPr>
        <p:spPr>
          <a:xfrm>
            <a:off x="452853" y="752029"/>
            <a:ext cx="11286219" cy="0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8" name="textruta 17">
            <a:extLst>
              <a:ext uri="{FF2B5EF4-FFF2-40B4-BE49-F238E27FC236}">
                <a16:creationId xmlns:a16="http://schemas.microsoft.com/office/drawing/2014/main" id="{A4A7EA69-D82D-5543-A54E-443A4AEA3DA2}"/>
              </a:ext>
            </a:extLst>
          </p:cNvPr>
          <p:cNvSpPr txBox="1"/>
          <p:nvPr userDrawn="1"/>
        </p:nvSpPr>
        <p:spPr>
          <a:xfrm>
            <a:off x="7337987" y="416881"/>
            <a:ext cx="448654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sv-SE" sz="1600" b="0" i="0" dirty="0">
                <a:solidFill>
                  <a:schemeClr val="tx2"/>
                </a:solidFill>
                <a:latin typeface="Museo Sans 300" panose="02000000000000000000" pitchFamily="2" charset="77"/>
              </a:rPr>
              <a:t>urkund.com</a:t>
            </a:r>
          </a:p>
        </p:txBody>
      </p:sp>
      <p:sp>
        <p:nvSpPr>
          <p:cNvPr id="21" name="Platshållare för text 10">
            <a:extLst>
              <a:ext uri="{FF2B5EF4-FFF2-40B4-BE49-F238E27FC236}">
                <a16:creationId xmlns:a16="http://schemas.microsoft.com/office/drawing/2014/main" id="{3931AC83-CFDB-9341-85E4-4257C09D584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2853" y="2922096"/>
            <a:ext cx="5180130" cy="3367020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sv-SE" sz="1600" b="0" i="0" u="none" strike="noStrike" smtClean="0">
                <a:effectLst/>
                <a:latin typeface="Museo Sans 300" panose="02000000000000000000" pitchFamily="2" charset="77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sv-SE" dirty="0"/>
              <a:t>Main </a:t>
            </a:r>
            <a:r>
              <a:rPr lang="sv-SE" dirty="0" err="1"/>
              <a:t>body</a:t>
            </a:r>
            <a:r>
              <a:rPr lang="sv-SE" dirty="0"/>
              <a:t> text. </a:t>
            </a:r>
            <a:r>
              <a:rPr lang="sv-SE" dirty="0" err="1"/>
              <a:t>Museo</a:t>
            </a:r>
            <a:r>
              <a:rPr lang="sv-SE" dirty="0"/>
              <a:t> Sans 300, 16 pkt. Always </a:t>
            </a:r>
            <a:r>
              <a:rPr lang="sv-SE" dirty="0" err="1"/>
              <a:t>use</a:t>
            </a:r>
            <a:r>
              <a:rPr lang="sv-SE" dirty="0"/>
              <a:t> black or </a:t>
            </a:r>
            <a:r>
              <a:rPr lang="sv-SE" dirty="0" err="1"/>
              <a:t>burgundy</a:t>
            </a:r>
            <a:r>
              <a:rPr lang="sv-SE" dirty="0"/>
              <a:t> </a:t>
            </a:r>
            <a:r>
              <a:rPr lang="sv-SE" dirty="0" err="1"/>
              <a:t>colour</a:t>
            </a:r>
            <a:r>
              <a:rPr lang="sv-SE" dirty="0"/>
              <a:t> in the </a:t>
            </a:r>
            <a:r>
              <a:rPr lang="sv-SE" dirty="0" err="1"/>
              <a:t>main</a:t>
            </a:r>
            <a:r>
              <a:rPr lang="sv-SE" dirty="0"/>
              <a:t> text. </a:t>
            </a:r>
            <a:r>
              <a:rPr lang="sv-SE" dirty="0" err="1"/>
              <a:t>Lorem</a:t>
            </a:r>
            <a:r>
              <a:rPr lang="sv-SE" dirty="0"/>
              <a:t> </a:t>
            </a:r>
            <a:r>
              <a:rPr lang="sv-SE" dirty="0" err="1"/>
              <a:t>ipsum</a:t>
            </a:r>
            <a:r>
              <a:rPr lang="sv-SE" dirty="0"/>
              <a:t> </a:t>
            </a:r>
            <a:r>
              <a:rPr lang="sv-SE" dirty="0" err="1"/>
              <a:t>dolor</a:t>
            </a:r>
            <a:r>
              <a:rPr lang="sv-SE" dirty="0"/>
              <a:t> </a:t>
            </a:r>
            <a:r>
              <a:rPr lang="sv-SE" dirty="0" err="1"/>
              <a:t>sit</a:t>
            </a:r>
            <a:r>
              <a:rPr lang="sv-SE" dirty="0"/>
              <a:t> </a:t>
            </a:r>
            <a:r>
              <a:rPr lang="sv-SE" dirty="0" err="1"/>
              <a:t>amet</a:t>
            </a:r>
            <a:r>
              <a:rPr lang="sv-SE" dirty="0"/>
              <a:t>. </a:t>
            </a:r>
            <a:r>
              <a:rPr lang="sv-SE" dirty="0" err="1"/>
              <a:t>consectetur</a:t>
            </a:r>
            <a:r>
              <a:rPr lang="sv-SE" dirty="0"/>
              <a:t> </a:t>
            </a:r>
            <a:r>
              <a:rPr lang="sv-SE" dirty="0" err="1"/>
              <a:t>adipiscing</a:t>
            </a:r>
            <a:r>
              <a:rPr lang="sv-SE" dirty="0"/>
              <a:t> elit. </a:t>
            </a:r>
            <a:r>
              <a:rPr lang="sv-SE" dirty="0" err="1"/>
              <a:t>Integer</a:t>
            </a:r>
            <a:r>
              <a:rPr lang="sv-SE" dirty="0"/>
              <a:t> </a:t>
            </a:r>
            <a:r>
              <a:rPr lang="sv-SE" dirty="0" err="1"/>
              <a:t>ac</a:t>
            </a:r>
            <a:r>
              <a:rPr lang="sv-SE" dirty="0"/>
              <a:t> </a:t>
            </a:r>
            <a:r>
              <a:rPr lang="sv-SE" dirty="0" err="1"/>
              <a:t>mauris</a:t>
            </a:r>
            <a:r>
              <a:rPr lang="sv-SE" dirty="0"/>
              <a:t> </a:t>
            </a:r>
            <a:r>
              <a:rPr lang="sv-SE" dirty="0" err="1"/>
              <a:t>quam</a:t>
            </a:r>
            <a:r>
              <a:rPr lang="sv-SE" dirty="0"/>
              <a:t>. </a:t>
            </a:r>
            <a:r>
              <a:rPr lang="sv-SE" dirty="0" err="1"/>
              <a:t>Donec</a:t>
            </a:r>
            <a:r>
              <a:rPr lang="sv-SE" dirty="0"/>
              <a:t> </a:t>
            </a:r>
            <a:r>
              <a:rPr lang="sv-SE" dirty="0" err="1"/>
              <a:t>rutrum</a:t>
            </a:r>
            <a:r>
              <a:rPr lang="sv-SE" dirty="0"/>
              <a:t>, </a:t>
            </a:r>
            <a:r>
              <a:rPr lang="sv-SE" dirty="0" err="1"/>
              <a:t>quam</a:t>
            </a:r>
            <a:r>
              <a:rPr lang="sv-SE" dirty="0"/>
              <a:t> ut </a:t>
            </a:r>
            <a:r>
              <a:rPr lang="sv-SE" dirty="0" err="1"/>
              <a:t>fermentum</a:t>
            </a:r>
            <a:r>
              <a:rPr lang="sv-SE" dirty="0"/>
              <a:t> placerat, </a:t>
            </a:r>
            <a:r>
              <a:rPr lang="sv-SE" dirty="0" err="1"/>
              <a:t>quam</a:t>
            </a:r>
            <a:r>
              <a:rPr lang="sv-SE" dirty="0"/>
              <a:t> </a:t>
            </a:r>
            <a:r>
              <a:rPr lang="sv-SE" dirty="0" err="1"/>
              <a:t>arcu</a:t>
            </a:r>
            <a:r>
              <a:rPr lang="sv-SE" dirty="0"/>
              <a:t> </a:t>
            </a:r>
            <a:r>
              <a:rPr lang="sv-SE" dirty="0" err="1"/>
              <a:t>vestibulum</a:t>
            </a:r>
            <a:r>
              <a:rPr lang="sv-SE" dirty="0"/>
              <a:t> </a:t>
            </a:r>
            <a:r>
              <a:rPr lang="sv-SE" dirty="0" err="1"/>
              <a:t>lorem</a:t>
            </a:r>
            <a:r>
              <a:rPr lang="sv-SE" dirty="0"/>
              <a:t>, at gravida </a:t>
            </a:r>
            <a:r>
              <a:rPr lang="sv-SE" dirty="0" err="1"/>
              <a:t>felis</a:t>
            </a:r>
            <a:r>
              <a:rPr lang="sv-SE" dirty="0"/>
              <a:t> est </a:t>
            </a:r>
            <a:r>
              <a:rPr lang="sv-SE" dirty="0" err="1"/>
              <a:t>sit</a:t>
            </a:r>
            <a:r>
              <a:rPr lang="sv-SE" dirty="0"/>
              <a:t> </a:t>
            </a:r>
            <a:r>
              <a:rPr lang="sv-SE" dirty="0" err="1"/>
              <a:t>amet</a:t>
            </a:r>
            <a:r>
              <a:rPr lang="sv-SE" dirty="0"/>
              <a:t> tortor. </a:t>
            </a:r>
            <a:r>
              <a:rPr lang="sv-SE" dirty="0" err="1"/>
              <a:t>Duis</a:t>
            </a:r>
            <a:r>
              <a:rPr lang="sv-SE" dirty="0"/>
              <a:t> </a:t>
            </a:r>
            <a:r>
              <a:rPr lang="sv-SE" dirty="0" err="1"/>
              <a:t>congue</a:t>
            </a:r>
            <a:r>
              <a:rPr lang="sv-SE" dirty="0"/>
              <a:t> libero et </a:t>
            </a:r>
            <a:r>
              <a:rPr lang="sv-SE" dirty="0" err="1"/>
              <a:t>lorem</a:t>
            </a:r>
            <a:r>
              <a:rPr lang="sv-SE" dirty="0"/>
              <a:t> </a:t>
            </a:r>
            <a:r>
              <a:rPr lang="sv-SE" dirty="0" err="1"/>
              <a:t>ullamcorper</a:t>
            </a:r>
            <a:r>
              <a:rPr lang="sv-SE" dirty="0"/>
              <a:t>, </a:t>
            </a:r>
            <a:r>
              <a:rPr lang="sv-SE" dirty="0" err="1"/>
              <a:t>quis</a:t>
            </a:r>
            <a:r>
              <a:rPr lang="sv-SE" dirty="0"/>
              <a:t> </a:t>
            </a:r>
            <a:r>
              <a:rPr lang="sv-SE" dirty="0" err="1"/>
              <a:t>blandit</a:t>
            </a:r>
            <a:r>
              <a:rPr lang="sv-SE" dirty="0"/>
              <a:t> </a:t>
            </a:r>
            <a:r>
              <a:rPr lang="sv-SE" dirty="0" err="1"/>
              <a:t>odio</a:t>
            </a:r>
            <a:r>
              <a:rPr lang="sv-SE" dirty="0"/>
              <a:t> </a:t>
            </a:r>
            <a:r>
              <a:rPr lang="sv-SE" dirty="0" err="1"/>
              <a:t>vestibulum</a:t>
            </a:r>
            <a:r>
              <a:rPr lang="sv-SE" dirty="0"/>
              <a:t>. </a:t>
            </a:r>
            <a:r>
              <a:rPr lang="sv-SE" dirty="0" err="1"/>
              <a:t>Praesent</a:t>
            </a:r>
            <a:r>
              <a:rPr lang="sv-SE" dirty="0"/>
              <a:t> </a:t>
            </a:r>
            <a:r>
              <a:rPr lang="sv-SE" dirty="0" err="1"/>
              <a:t>cursus</a:t>
            </a:r>
            <a:r>
              <a:rPr lang="sv-SE" dirty="0"/>
              <a:t> </a:t>
            </a:r>
            <a:r>
              <a:rPr lang="sv-SE" dirty="0" err="1"/>
              <a:t>ornare</a:t>
            </a:r>
            <a:r>
              <a:rPr lang="sv-SE" dirty="0"/>
              <a:t> ex, </a:t>
            </a:r>
            <a:r>
              <a:rPr lang="sv-SE" dirty="0" err="1"/>
              <a:t>ornare</a:t>
            </a:r>
            <a:r>
              <a:rPr lang="sv-SE" dirty="0"/>
              <a:t> </a:t>
            </a:r>
            <a:r>
              <a:rPr lang="sv-SE" dirty="0" err="1"/>
              <a:t>maximus</a:t>
            </a:r>
            <a:r>
              <a:rPr lang="sv-SE" dirty="0"/>
              <a:t> </a:t>
            </a:r>
            <a:r>
              <a:rPr lang="sv-SE" dirty="0" err="1"/>
              <a:t>nisi</a:t>
            </a:r>
            <a:r>
              <a:rPr lang="sv-SE" dirty="0"/>
              <a:t>. </a:t>
            </a:r>
            <a:r>
              <a:rPr lang="sv-SE" dirty="0" err="1"/>
              <a:t>Vestibulum</a:t>
            </a:r>
            <a:r>
              <a:rPr lang="sv-SE" dirty="0"/>
              <a:t> ante </a:t>
            </a:r>
            <a:r>
              <a:rPr lang="sv-SE" dirty="0" err="1"/>
              <a:t>ipsum</a:t>
            </a:r>
            <a:r>
              <a:rPr lang="sv-SE" dirty="0"/>
              <a:t> </a:t>
            </a:r>
            <a:r>
              <a:rPr lang="sv-SE" dirty="0" err="1"/>
              <a:t>primis</a:t>
            </a:r>
            <a:r>
              <a:rPr lang="sv-SE" dirty="0"/>
              <a:t> in </a:t>
            </a:r>
            <a:r>
              <a:rPr lang="sv-SE" dirty="0" err="1"/>
              <a:t>faucibus</a:t>
            </a:r>
            <a:r>
              <a:rPr lang="sv-SE" dirty="0"/>
              <a:t> </a:t>
            </a:r>
            <a:r>
              <a:rPr lang="sv-SE" dirty="0" err="1"/>
              <a:t>orci</a:t>
            </a:r>
            <a:r>
              <a:rPr lang="sv-SE" dirty="0"/>
              <a:t> </a:t>
            </a:r>
            <a:r>
              <a:rPr lang="sv-SE" dirty="0" err="1"/>
              <a:t>luctus</a:t>
            </a:r>
            <a:r>
              <a:rPr lang="sv-SE" dirty="0"/>
              <a:t> et </a:t>
            </a:r>
            <a:r>
              <a:rPr lang="sv-SE" dirty="0" err="1"/>
              <a:t>ultrices</a:t>
            </a:r>
            <a:r>
              <a:rPr lang="sv-SE" dirty="0"/>
              <a:t> </a:t>
            </a:r>
            <a:r>
              <a:rPr lang="sv-SE" dirty="0" err="1"/>
              <a:t>posuere</a:t>
            </a:r>
            <a:r>
              <a:rPr lang="sv-SE" dirty="0"/>
              <a:t> </a:t>
            </a:r>
            <a:r>
              <a:rPr lang="sv-SE" dirty="0" err="1"/>
              <a:t>cubilia</a:t>
            </a:r>
            <a:r>
              <a:rPr lang="sv-SE" dirty="0"/>
              <a:t> </a:t>
            </a:r>
            <a:r>
              <a:rPr lang="sv-SE" dirty="0" err="1"/>
              <a:t>Curae</a:t>
            </a:r>
            <a:r>
              <a:rPr lang="sv-SE" dirty="0"/>
              <a:t>; </a:t>
            </a:r>
            <a:r>
              <a:rPr lang="sv-SE" dirty="0" err="1"/>
              <a:t>Nam</a:t>
            </a:r>
            <a:r>
              <a:rPr lang="sv-SE" dirty="0"/>
              <a:t> </a:t>
            </a:r>
            <a:r>
              <a:rPr lang="sv-SE" dirty="0" err="1"/>
              <a:t>vel</a:t>
            </a:r>
            <a:r>
              <a:rPr lang="sv-SE" dirty="0"/>
              <a:t> </a:t>
            </a:r>
            <a:r>
              <a:rPr lang="sv-SE" dirty="0" err="1"/>
              <a:t>nisl</a:t>
            </a:r>
            <a:r>
              <a:rPr lang="sv-SE" dirty="0"/>
              <a:t> </a:t>
            </a:r>
            <a:r>
              <a:rPr lang="sv-SE" dirty="0" err="1"/>
              <a:t>vel</a:t>
            </a:r>
            <a:r>
              <a:rPr lang="sv-SE" dirty="0"/>
              <a:t> </a:t>
            </a:r>
            <a:r>
              <a:rPr lang="sv-SE" dirty="0" err="1"/>
              <a:t>odio</a:t>
            </a:r>
            <a:r>
              <a:rPr lang="sv-SE" dirty="0"/>
              <a:t> </a:t>
            </a:r>
            <a:r>
              <a:rPr lang="sv-SE" dirty="0" err="1"/>
              <a:t>laoreet</a:t>
            </a:r>
            <a:r>
              <a:rPr lang="sv-SE" dirty="0"/>
              <a:t> gravida. In </a:t>
            </a:r>
            <a:r>
              <a:rPr lang="sv-SE" dirty="0" err="1"/>
              <a:t>tempor</a:t>
            </a:r>
            <a:r>
              <a:rPr lang="sv-SE" dirty="0"/>
              <a:t> </a:t>
            </a:r>
            <a:r>
              <a:rPr lang="sv-SE" dirty="0" err="1"/>
              <a:t>posuere</a:t>
            </a:r>
            <a:r>
              <a:rPr lang="sv-SE" dirty="0"/>
              <a:t> </a:t>
            </a:r>
            <a:r>
              <a:rPr lang="sv-SE" dirty="0" err="1"/>
              <a:t>nisl</a:t>
            </a:r>
            <a:r>
              <a:rPr lang="sv-SE" dirty="0"/>
              <a:t> </a:t>
            </a:r>
            <a:r>
              <a:rPr lang="sv-SE" dirty="0" err="1"/>
              <a:t>nec</a:t>
            </a:r>
            <a:r>
              <a:rPr lang="sv-SE" dirty="0"/>
              <a:t> </a:t>
            </a:r>
            <a:r>
              <a:rPr lang="sv-SE" dirty="0" err="1"/>
              <a:t>scelerisque</a:t>
            </a:r>
            <a:r>
              <a:rPr lang="sv-SE" dirty="0"/>
              <a:t>. </a:t>
            </a:r>
            <a:r>
              <a:rPr lang="sv-SE" dirty="0" err="1"/>
              <a:t>Proin</a:t>
            </a:r>
            <a:r>
              <a:rPr lang="sv-SE" dirty="0"/>
              <a:t> </a:t>
            </a:r>
            <a:r>
              <a:rPr lang="sv-SE" dirty="0" err="1"/>
              <a:t>lorem</a:t>
            </a:r>
            <a:r>
              <a:rPr lang="sv-SE" dirty="0"/>
              <a:t> </a:t>
            </a:r>
            <a:r>
              <a:rPr lang="sv-SE" dirty="0" err="1"/>
              <a:t>nunc</a:t>
            </a:r>
            <a:r>
              <a:rPr lang="sv-SE" dirty="0"/>
              <a:t>, </a:t>
            </a:r>
            <a:r>
              <a:rPr lang="sv-SE" dirty="0" err="1"/>
              <a:t>pretium</a:t>
            </a:r>
            <a:r>
              <a:rPr lang="sv-SE" dirty="0"/>
              <a:t> </a:t>
            </a:r>
            <a:r>
              <a:rPr lang="sv-SE" dirty="0" err="1"/>
              <a:t>vel</a:t>
            </a:r>
            <a:r>
              <a:rPr lang="sv-SE" dirty="0"/>
              <a:t> </a:t>
            </a:r>
            <a:r>
              <a:rPr lang="sv-SE" dirty="0" err="1"/>
              <a:t>dictum</a:t>
            </a:r>
            <a:r>
              <a:rPr lang="sv-SE" dirty="0"/>
              <a:t> </a:t>
            </a:r>
            <a:r>
              <a:rPr lang="sv-SE" dirty="0" err="1"/>
              <a:t>quis</a:t>
            </a:r>
            <a:r>
              <a:rPr lang="sv-SE" dirty="0"/>
              <a:t>, </a:t>
            </a:r>
            <a:r>
              <a:rPr lang="sv-SE" dirty="0" err="1"/>
              <a:t>suscipit</a:t>
            </a:r>
            <a:r>
              <a:rPr lang="sv-SE" dirty="0"/>
              <a:t> a </a:t>
            </a:r>
            <a:r>
              <a:rPr lang="sv-SE" dirty="0" err="1"/>
              <a:t>felis</a:t>
            </a:r>
            <a:r>
              <a:rPr lang="sv-SE" dirty="0"/>
              <a:t>. </a:t>
            </a:r>
            <a:r>
              <a:rPr lang="sv-SE" dirty="0" err="1"/>
              <a:t>Donec</a:t>
            </a:r>
            <a:r>
              <a:rPr lang="sv-SE" dirty="0"/>
              <a:t> </a:t>
            </a:r>
            <a:r>
              <a:rPr lang="sv-SE" dirty="0" err="1"/>
              <a:t>quis</a:t>
            </a:r>
            <a:r>
              <a:rPr lang="sv-SE" dirty="0"/>
              <a:t> </a:t>
            </a:r>
            <a:r>
              <a:rPr lang="sv-SE" dirty="0" err="1"/>
              <a:t>volutpat</a:t>
            </a:r>
            <a:r>
              <a:rPr lang="sv-SE" dirty="0"/>
              <a:t> </a:t>
            </a:r>
            <a:r>
              <a:rPr lang="sv-SE" dirty="0" err="1"/>
              <a:t>metus</a:t>
            </a:r>
            <a:r>
              <a:rPr lang="sv-SE" dirty="0"/>
              <a:t>.</a:t>
            </a:r>
          </a:p>
        </p:txBody>
      </p:sp>
      <p:sp>
        <p:nvSpPr>
          <p:cNvPr id="2" name="Ellips 1">
            <a:extLst>
              <a:ext uri="{FF2B5EF4-FFF2-40B4-BE49-F238E27FC236}">
                <a16:creationId xmlns:a16="http://schemas.microsoft.com/office/drawing/2014/main" id="{F44DC672-2F8F-9B4C-9830-72DD5EAF6C10}"/>
              </a:ext>
            </a:extLst>
          </p:cNvPr>
          <p:cNvSpPr/>
          <p:nvPr userDrawn="1"/>
        </p:nvSpPr>
        <p:spPr>
          <a:xfrm>
            <a:off x="7654904" y="1480562"/>
            <a:ext cx="2539611" cy="2539611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b="0" i="0" dirty="0">
              <a:latin typeface="Museo Sans 300" panose="02000000000000000000" pitchFamily="2" charset="77"/>
            </a:endParaRPr>
          </a:p>
        </p:txBody>
      </p:sp>
      <p:sp>
        <p:nvSpPr>
          <p:cNvPr id="10" name="Ellips 9">
            <a:extLst>
              <a:ext uri="{FF2B5EF4-FFF2-40B4-BE49-F238E27FC236}">
                <a16:creationId xmlns:a16="http://schemas.microsoft.com/office/drawing/2014/main" id="{8326CC0A-B4F5-8D46-9AB8-4B84205B1796}"/>
              </a:ext>
            </a:extLst>
          </p:cNvPr>
          <p:cNvSpPr/>
          <p:nvPr userDrawn="1"/>
        </p:nvSpPr>
        <p:spPr>
          <a:xfrm>
            <a:off x="6559020" y="3250216"/>
            <a:ext cx="2539611" cy="2539611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b="0" i="0" dirty="0">
              <a:latin typeface="Museo Sans 300" panose="02000000000000000000" pitchFamily="2" charset="77"/>
            </a:endParaRPr>
          </a:p>
        </p:txBody>
      </p:sp>
      <p:sp>
        <p:nvSpPr>
          <p:cNvPr id="11" name="Ellips 10">
            <a:extLst>
              <a:ext uri="{FF2B5EF4-FFF2-40B4-BE49-F238E27FC236}">
                <a16:creationId xmlns:a16="http://schemas.microsoft.com/office/drawing/2014/main" id="{E9F740F7-E997-DB4C-BEEB-C2509510C1BB}"/>
              </a:ext>
            </a:extLst>
          </p:cNvPr>
          <p:cNvSpPr/>
          <p:nvPr userDrawn="1"/>
        </p:nvSpPr>
        <p:spPr>
          <a:xfrm>
            <a:off x="8750788" y="3250216"/>
            <a:ext cx="2539611" cy="2539611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b="0" i="0" dirty="0">
              <a:latin typeface="Museo Sans 300" panose="02000000000000000000" pitchFamily="2" charset="77"/>
            </a:endParaRPr>
          </a:p>
        </p:txBody>
      </p:sp>
      <p:sp>
        <p:nvSpPr>
          <p:cNvPr id="8" name="Platshållare för text 7">
            <a:extLst>
              <a:ext uri="{FF2B5EF4-FFF2-40B4-BE49-F238E27FC236}">
                <a16:creationId xmlns:a16="http://schemas.microsoft.com/office/drawing/2014/main" id="{1F4E60BD-C0BB-D543-A6D0-8FA3AE28434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654904" y="2382861"/>
            <a:ext cx="2539611" cy="735012"/>
          </a:xfrm>
        </p:spPr>
        <p:txBody>
          <a:bodyPr>
            <a:normAutofit/>
          </a:bodyPr>
          <a:lstStyle>
            <a:lvl1pPr marL="0" indent="0" algn="ctr">
              <a:buNone/>
              <a:defRPr sz="2000" b="1" i="0">
                <a:solidFill>
                  <a:schemeClr val="bg1"/>
                </a:solidFill>
                <a:latin typeface="Museo Sans 700" panose="02000000000000000000" pitchFamily="2" charset="77"/>
              </a:defRPr>
            </a:lvl1pPr>
          </a:lstStyle>
          <a:p>
            <a:pPr lvl="0"/>
            <a:r>
              <a:rPr lang="sv-SE" dirty="0"/>
              <a:t>Internet</a:t>
            </a:r>
          </a:p>
        </p:txBody>
      </p:sp>
      <p:sp>
        <p:nvSpPr>
          <p:cNvPr id="15" name="Platshållare för text 7">
            <a:extLst>
              <a:ext uri="{FF2B5EF4-FFF2-40B4-BE49-F238E27FC236}">
                <a16:creationId xmlns:a16="http://schemas.microsoft.com/office/drawing/2014/main" id="{D863B080-0680-8D4B-8A52-508BDBA117C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559019" y="4148839"/>
            <a:ext cx="2476790" cy="735012"/>
          </a:xfrm>
        </p:spPr>
        <p:txBody>
          <a:bodyPr>
            <a:normAutofit/>
          </a:bodyPr>
          <a:lstStyle>
            <a:lvl1pPr marL="0" indent="0" algn="ctr">
              <a:buNone/>
              <a:defRPr sz="2000" b="1" i="0">
                <a:solidFill>
                  <a:schemeClr val="bg1"/>
                </a:solidFill>
                <a:latin typeface="Museo Sans 700" panose="02000000000000000000" pitchFamily="2" charset="77"/>
              </a:defRPr>
            </a:lvl1pPr>
          </a:lstStyle>
          <a:p>
            <a:pPr lvl="0"/>
            <a:r>
              <a:rPr lang="sv-SE" dirty="0" err="1"/>
              <a:t>Published</a:t>
            </a:r>
            <a:endParaRPr lang="sv-SE" dirty="0"/>
          </a:p>
          <a:p>
            <a:pPr lvl="0"/>
            <a:r>
              <a:rPr lang="sv-SE" dirty="0"/>
              <a:t>material</a:t>
            </a:r>
          </a:p>
        </p:txBody>
      </p:sp>
      <p:sp>
        <p:nvSpPr>
          <p:cNvPr id="16" name="Platshållare för text 7">
            <a:extLst>
              <a:ext uri="{FF2B5EF4-FFF2-40B4-BE49-F238E27FC236}">
                <a16:creationId xmlns:a16="http://schemas.microsoft.com/office/drawing/2014/main" id="{C96E8378-0CFC-A346-9E01-F2AB2E3680A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750787" y="4148839"/>
            <a:ext cx="2539611" cy="735012"/>
          </a:xfrm>
        </p:spPr>
        <p:txBody>
          <a:bodyPr>
            <a:normAutofit/>
          </a:bodyPr>
          <a:lstStyle>
            <a:lvl1pPr marL="0" indent="0" algn="ctr">
              <a:buNone/>
              <a:defRPr sz="2000" b="1" i="0">
                <a:solidFill>
                  <a:schemeClr val="bg1"/>
                </a:solidFill>
                <a:latin typeface="Museo Sans 700" panose="02000000000000000000" pitchFamily="2" charset="77"/>
              </a:defRPr>
            </a:lvl1pPr>
          </a:lstStyle>
          <a:p>
            <a:pPr lvl="0"/>
            <a:r>
              <a:rPr lang="sv-SE" dirty="0"/>
              <a:t>Student</a:t>
            </a:r>
          </a:p>
          <a:p>
            <a:pPr lvl="0"/>
            <a:r>
              <a:rPr lang="sv-SE" dirty="0"/>
              <a:t>material</a:t>
            </a:r>
          </a:p>
        </p:txBody>
      </p:sp>
      <p:sp>
        <p:nvSpPr>
          <p:cNvPr id="14" name="Platshållare för text 10">
            <a:extLst>
              <a:ext uri="{FF2B5EF4-FFF2-40B4-BE49-F238E27FC236}">
                <a16:creationId xmlns:a16="http://schemas.microsoft.com/office/drawing/2014/main" id="{BB76F9B9-2CF8-424B-BBD5-76A4FF957C0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2853" y="1229548"/>
            <a:ext cx="5180130" cy="1387882"/>
          </a:xfrm>
        </p:spPr>
        <p:txBody>
          <a:bodyPr>
            <a:noAutofit/>
          </a:bodyPr>
          <a:lstStyle>
            <a:lvl1pPr marL="0" indent="0" algn="l">
              <a:buNone/>
              <a:defRPr sz="4400">
                <a:solidFill>
                  <a:schemeClr val="tx2"/>
                </a:solidFill>
                <a:latin typeface="Ivar Display" pitchFamily="2" charset="77"/>
              </a:defRPr>
            </a:lvl1pPr>
          </a:lstStyle>
          <a:p>
            <a:pPr lvl="0"/>
            <a:r>
              <a:rPr lang="sv-SE" dirty="0"/>
              <a:t>Second </a:t>
            </a:r>
            <a:r>
              <a:rPr lang="sv-SE" dirty="0" err="1"/>
              <a:t>headline</a:t>
            </a:r>
            <a:r>
              <a:rPr lang="sv-SE" dirty="0"/>
              <a:t>.</a:t>
            </a:r>
          </a:p>
          <a:p>
            <a:pPr lvl="0"/>
            <a:r>
              <a:rPr lang="sv-SE" dirty="0"/>
              <a:t>Ivar Display 44 pkt.</a:t>
            </a:r>
          </a:p>
        </p:txBody>
      </p:sp>
    </p:spTree>
    <p:extLst>
      <p:ext uri="{BB962C8B-B14F-4D97-AF65-F5344CB8AC3E}">
        <p14:creationId xmlns:p14="http://schemas.microsoft.com/office/powerpoint/2010/main" val="130601649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 and 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C347444D-C2F5-1C4A-B215-0BF965EB5A1D}"/>
              </a:ext>
            </a:extLst>
          </p:cNvPr>
          <p:cNvSpPr/>
          <p:nvPr userDrawn="1"/>
        </p:nvSpPr>
        <p:spPr>
          <a:xfrm>
            <a:off x="179462" y="179463"/>
            <a:ext cx="11833076" cy="649907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b="0" i="0" dirty="0">
              <a:latin typeface="Museo Sans 300" panose="02000000000000000000" pitchFamily="2" charset="77"/>
            </a:endParaRPr>
          </a:p>
        </p:txBody>
      </p:sp>
      <p:pic>
        <p:nvPicPr>
          <p:cNvPr id="6" name="Bildobjekt 5">
            <a:extLst>
              <a:ext uri="{FF2B5EF4-FFF2-40B4-BE49-F238E27FC236}">
                <a16:creationId xmlns:a16="http://schemas.microsoft.com/office/drawing/2014/main" id="{6BD6A740-57F5-AA40-95A5-8CF9F1919C5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52853" y="452927"/>
            <a:ext cx="1274064" cy="207458"/>
          </a:xfrm>
          <a:prstGeom prst="rect">
            <a:avLst/>
          </a:prstGeom>
        </p:spPr>
      </p:pic>
      <p:cxnSp>
        <p:nvCxnSpPr>
          <p:cNvPr id="3" name="Rak 2">
            <a:extLst>
              <a:ext uri="{FF2B5EF4-FFF2-40B4-BE49-F238E27FC236}">
                <a16:creationId xmlns:a16="http://schemas.microsoft.com/office/drawing/2014/main" id="{F36F9651-2F52-4C49-8391-E2F42A93E734}"/>
              </a:ext>
            </a:extLst>
          </p:cNvPr>
          <p:cNvCxnSpPr>
            <a:cxnSpLocks/>
          </p:cNvCxnSpPr>
          <p:nvPr userDrawn="1"/>
        </p:nvCxnSpPr>
        <p:spPr>
          <a:xfrm>
            <a:off x="452853" y="752029"/>
            <a:ext cx="11286219" cy="0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8" name="textruta 17">
            <a:extLst>
              <a:ext uri="{FF2B5EF4-FFF2-40B4-BE49-F238E27FC236}">
                <a16:creationId xmlns:a16="http://schemas.microsoft.com/office/drawing/2014/main" id="{A4A7EA69-D82D-5543-A54E-443A4AEA3DA2}"/>
              </a:ext>
            </a:extLst>
          </p:cNvPr>
          <p:cNvSpPr txBox="1"/>
          <p:nvPr userDrawn="1"/>
        </p:nvSpPr>
        <p:spPr>
          <a:xfrm>
            <a:off x="7337987" y="416881"/>
            <a:ext cx="448654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sv-SE" sz="1600" b="0" i="0" dirty="0">
                <a:solidFill>
                  <a:schemeClr val="tx2"/>
                </a:solidFill>
                <a:latin typeface="Museo Sans 300" panose="02000000000000000000" pitchFamily="2" charset="77"/>
              </a:rPr>
              <a:t>urkund.com</a:t>
            </a:r>
          </a:p>
        </p:txBody>
      </p:sp>
      <p:sp>
        <p:nvSpPr>
          <p:cNvPr id="4" name="Platshållare för bild 3">
            <a:extLst>
              <a:ext uri="{FF2B5EF4-FFF2-40B4-BE49-F238E27FC236}">
                <a16:creationId xmlns:a16="http://schemas.microsoft.com/office/drawing/2014/main" id="{A7EE308A-EF21-8B4F-93BA-78681737D8C0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5906374" y="1233488"/>
            <a:ext cx="5833189" cy="5056187"/>
          </a:xfrm>
        </p:spPr>
        <p:txBody>
          <a:bodyPr>
            <a:normAutofit/>
          </a:bodyPr>
          <a:lstStyle>
            <a:lvl1pPr marL="0" indent="0">
              <a:buNone/>
              <a:defRPr sz="1200" b="0" i="0">
                <a:latin typeface="Museo Sans 300" panose="02000000000000000000" pitchFamily="2" charset="77"/>
              </a:defRPr>
            </a:lvl1pPr>
          </a:lstStyle>
          <a:p>
            <a:r>
              <a:rPr lang="sv-SE" dirty="0"/>
              <a:t>Place for image, illustration or </a:t>
            </a:r>
            <a:r>
              <a:rPr lang="sv-SE" dirty="0" err="1"/>
              <a:t>big</a:t>
            </a:r>
            <a:r>
              <a:rPr lang="sv-SE" dirty="0"/>
              <a:t> </a:t>
            </a:r>
            <a:r>
              <a:rPr lang="sv-SE" dirty="0" err="1"/>
              <a:t>icon</a:t>
            </a:r>
            <a:r>
              <a:rPr lang="sv-SE" dirty="0"/>
              <a:t>.</a:t>
            </a:r>
          </a:p>
        </p:txBody>
      </p:sp>
      <p:sp>
        <p:nvSpPr>
          <p:cNvPr id="10" name="Platshållare för text 10">
            <a:extLst>
              <a:ext uri="{FF2B5EF4-FFF2-40B4-BE49-F238E27FC236}">
                <a16:creationId xmlns:a16="http://schemas.microsoft.com/office/drawing/2014/main" id="{8A064F9D-D1D4-9240-BED9-A9C62914A82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2853" y="2922096"/>
            <a:ext cx="5180130" cy="3367020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sv-SE" sz="1600" b="0" i="0" u="none" strike="noStrike" smtClean="0">
                <a:effectLst/>
                <a:latin typeface="Museo Sans 300" panose="02000000000000000000" pitchFamily="2" charset="77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sv-SE" dirty="0"/>
              <a:t>Main </a:t>
            </a:r>
            <a:r>
              <a:rPr lang="sv-SE" dirty="0" err="1"/>
              <a:t>body</a:t>
            </a:r>
            <a:r>
              <a:rPr lang="sv-SE" dirty="0"/>
              <a:t> text. </a:t>
            </a:r>
            <a:r>
              <a:rPr lang="sv-SE" dirty="0" err="1"/>
              <a:t>Museo</a:t>
            </a:r>
            <a:r>
              <a:rPr lang="sv-SE" dirty="0"/>
              <a:t> Sans 300, 16 pkt. Always </a:t>
            </a:r>
            <a:r>
              <a:rPr lang="sv-SE" dirty="0" err="1"/>
              <a:t>use</a:t>
            </a:r>
            <a:r>
              <a:rPr lang="sv-SE" dirty="0"/>
              <a:t> black or </a:t>
            </a:r>
            <a:r>
              <a:rPr lang="sv-SE" dirty="0" err="1"/>
              <a:t>burgundy</a:t>
            </a:r>
            <a:r>
              <a:rPr lang="sv-SE" dirty="0"/>
              <a:t> </a:t>
            </a:r>
            <a:r>
              <a:rPr lang="sv-SE" dirty="0" err="1"/>
              <a:t>colour</a:t>
            </a:r>
            <a:r>
              <a:rPr lang="sv-SE" dirty="0"/>
              <a:t> in the </a:t>
            </a:r>
            <a:r>
              <a:rPr lang="sv-SE" dirty="0" err="1"/>
              <a:t>main</a:t>
            </a:r>
            <a:r>
              <a:rPr lang="sv-SE" dirty="0"/>
              <a:t> text. </a:t>
            </a:r>
            <a:r>
              <a:rPr lang="sv-SE" dirty="0" err="1"/>
              <a:t>Lorem</a:t>
            </a:r>
            <a:r>
              <a:rPr lang="sv-SE" dirty="0"/>
              <a:t> </a:t>
            </a:r>
            <a:r>
              <a:rPr lang="sv-SE" dirty="0" err="1"/>
              <a:t>ipsum</a:t>
            </a:r>
            <a:r>
              <a:rPr lang="sv-SE" dirty="0"/>
              <a:t> </a:t>
            </a:r>
            <a:r>
              <a:rPr lang="sv-SE" dirty="0" err="1"/>
              <a:t>dolor</a:t>
            </a:r>
            <a:r>
              <a:rPr lang="sv-SE" dirty="0"/>
              <a:t> </a:t>
            </a:r>
            <a:r>
              <a:rPr lang="sv-SE" dirty="0" err="1"/>
              <a:t>sit</a:t>
            </a:r>
            <a:r>
              <a:rPr lang="sv-SE" dirty="0"/>
              <a:t> </a:t>
            </a:r>
            <a:r>
              <a:rPr lang="sv-SE" dirty="0" err="1"/>
              <a:t>amet</a:t>
            </a:r>
            <a:r>
              <a:rPr lang="sv-SE" dirty="0"/>
              <a:t>. </a:t>
            </a:r>
            <a:r>
              <a:rPr lang="sv-SE" dirty="0" err="1"/>
              <a:t>consectetur</a:t>
            </a:r>
            <a:r>
              <a:rPr lang="sv-SE" dirty="0"/>
              <a:t> </a:t>
            </a:r>
            <a:r>
              <a:rPr lang="sv-SE" dirty="0" err="1"/>
              <a:t>adipiscing</a:t>
            </a:r>
            <a:r>
              <a:rPr lang="sv-SE" dirty="0"/>
              <a:t> elit. </a:t>
            </a:r>
            <a:r>
              <a:rPr lang="sv-SE" dirty="0" err="1"/>
              <a:t>Integer</a:t>
            </a:r>
            <a:r>
              <a:rPr lang="sv-SE" dirty="0"/>
              <a:t> </a:t>
            </a:r>
            <a:r>
              <a:rPr lang="sv-SE" dirty="0" err="1"/>
              <a:t>ac</a:t>
            </a:r>
            <a:r>
              <a:rPr lang="sv-SE" dirty="0"/>
              <a:t> </a:t>
            </a:r>
            <a:r>
              <a:rPr lang="sv-SE" dirty="0" err="1"/>
              <a:t>mauris</a:t>
            </a:r>
            <a:r>
              <a:rPr lang="sv-SE" dirty="0"/>
              <a:t> </a:t>
            </a:r>
            <a:r>
              <a:rPr lang="sv-SE" dirty="0" err="1"/>
              <a:t>quam</a:t>
            </a:r>
            <a:r>
              <a:rPr lang="sv-SE" dirty="0"/>
              <a:t>. </a:t>
            </a:r>
            <a:r>
              <a:rPr lang="sv-SE" dirty="0" err="1"/>
              <a:t>Donec</a:t>
            </a:r>
            <a:r>
              <a:rPr lang="sv-SE" dirty="0"/>
              <a:t> </a:t>
            </a:r>
            <a:r>
              <a:rPr lang="sv-SE" dirty="0" err="1"/>
              <a:t>rutrum</a:t>
            </a:r>
            <a:r>
              <a:rPr lang="sv-SE" dirty="0"/>
              <a:t>, </a:t>
            </a:r>
            <a:r>
              <a:rPr lang="sv-SE" dirty="0" err="1"/>
              <a:t>quam</a:t>
            </a:r>
            <a:r>
              <a:rPr lang="sv-SE" dirty="0"/>
              <a:t> ut </a:t>
            </a:r>
            <a:r>
              <a:rPr lang="sv-SE" dirty="0" err="1"/>
              <a:t>fermentum</a:t>
            </a:r>
            <a:r>
              <a:rPr lang="sv-SE" dirty="0"/>
              <a:t> placerat, </a:t>
            </a:r>
            <a:r>
              <a:rPr lang="sv-SE" dirty="0" err="1"/>
              <a:t>quam</a:t>
            </a:r>
            <a:r>
              <a:rPr lang="sv-SE" dirty="0"/>
              <a:t> </a:t>
            </a:r>
            <a:r>
              <a:rPr lang="sv-SE" dirty="0" err="1"/>
              <a:t>arcu</a:t>
            </a:r>
            <a:r>
              <a:rPr lang="sv-SE" dirty="0"/>
              <a:t> </a:t>
            </a:r>
            <a:r>
              <a:rPr lang="sv-SE" dirty="0" err="1"/>
              <a:t>vestibulum</a:t>
            </a:r>
            <a:r>
              <a:rPr lang="sv-SE" dirty="0"/>
              <a:t> </a:t>
            </a:r>
            <a:r>
              <a:rPr lang="sv-SE" dirty="0" err="1"/>
              <a:t>lorem</a:t>
            </a:r>
            <a:r>
              <a:rPr lang="sv-SE" dirty="0"/>
              <a:t>, at gravida </a:t>
            </a:r>
            <a:r>
              <a:rPr lang="sv-SE" dirty="0" err="1"/>
              <a:t>felis</a:t>
            </a:r>
            <a:r>
              <a:rPr lang="sv-SE" dirty="0"/>
              <a:t> est </a:t>
            </a:r>
            <a:r>
              <a:rPr lang="sv-SE" dirty="0" err="1"/>
              <a:t>sit</a:t>
            </a:r>
            <a:r>
              <a:rPr lang="sv-SE" dirty="0"/>
              <a:t> </a:t>
            </a:r>
            <a:r>
              <a:rPr lang="sv-SE" dirty="0" err="1"/>
              <a:t>amet</a:t>
            </a:r>
            <a:r>
              <a:rPr lang="sv-SE" dirty="0"/>
              <a:t> tortor. </a:t>
            </a:r>
            <a:r>
              <a:rPr lang="sv-SE" dirty="0" err="1"/>
              <a:t>Duis</a:t>
            </a:r>
            <a:r>
              <a:rPr lang="sv-SE" dirty="0"/>
              <a:t> </a:t>
            </a:r>
            <a:r>
              <a:rPr lang="sv-SE" dirty="0" err="1"/>
              <a:t>congue</a:t>
            </a:r>
            <a:r>
              <a:rPr lang="sv-SE" dirty="0"/>
              <a:t> libero et </a:t>
            </a:r>
            <a:r>
              <a:rPr lang="sv-SE" dirty="0" err="1"/>
              <a:t>lorem</a:t>
            </a:r>
            <a:r>
              <a:rPr lang="sv-SE" dirty="0"/>
              <a:t> </a:t>
            </a:r>
            <a:r>
              <a:rPr lang="sv-SE" dirty="0" err="1"/>
              <a:t>ullamcorper</a:t>
            </a:r>
            <a:r>
              <a:rPr lang="sv-SE" dirty="0"/>
              <a:t>, </a:t>
            </a:r>
            <a:r>
              <a:rPr lang="sv-SE" dirty="0" err="1"/>
              <a:t>quis</a:t>
            </a:r>
            <a:r>
              <a:rPr lang="sv-SE" dirty="0"/>
              <a:t> </a:t>
            </a:r>
            <a:r>
              <a:rPr lang="sv-SE" dirty="0" err="1"/>
              <a:t>blandit</a:t>
            </a:r>
            <a:r>
              <a:rPr lang="sv-SE" dirty="0"/>
              <a:t> </a:t>
            </a:r>
            <a:r>
              <a:rPr lang="sv-SE" dirty="0" err="1"/>
              <a:t>odio</a:t>
            </a:r>
            <a:r>
              <a:rPr lang="sv-SE" dirty="0"/>
              <a:t> </a:t>
            </a:r>
            <a:r>
              <a:rPr lang="sv-SE" dirty="0" err="1"/>
              <a:t>vestibulum</a:t>
            </a:r>
            <a:r>
              <a:rPr lang="sv-SE" dirty="0"/>
              <a:t>. </a:t>
            </a:r>
            <a:r>
              <a:rPr lang="sv-SE" dirty="0" err="1"/>
              <a:t>Praesent</a:t>
            </a:r>
            <a:r>
              <a:rPr lang="sv-SE" dirty="0"/>
              <a:t> </a:t>
            </a:r>
            <a:r>
              <a:rPr lang="sv-SE" dirty="0" err="1"/>
              <a:t>cursus</a:t>
            </a:r>
            <a:r>
              <a:rPr lang="sv-SE" dirty="0"/>
              <a:t> </a:t>
            </a:r>
            <a:r>
              <a:rPr lang="sv-SE" dirty="0" err="1"/>
              <a:t>ornare</a:t>
            </a:r>
            <a:r>
              <a:rPr lang="sv-SE" dirty="0"/>
              <a:t> ex, </a:t>
            </a:r>
            <a:r>
              <a:rPr lang="sv-SE" dirty="0" err="1"/>
              <a:t>ornare</a:t>
            </a:r>
            <a:r>
              <a:rPr lang="sv-SE" dirty="0"/>
              <a:t> </a:t>
            </a:r>
            <a:r>
              <a:rPr lang="sv-SE" dirty="0" err="1"/>
              <a:t>maximus</a:t>
            </a:r>
            <a:r>
              <a:rPr lang="sv-SE" dirty="0"/>
              <a:t> </a:t>
            </a:r>
            <a:r>
              <a:rPr lang="sv-SE" dirty="0" err="1"/>
              <a:t>nisi</a:t>
            </a:r>
            <a:r>
              <a:rPr lang="sv-SE" dirty="0"/>
              <a:t>. </a:t>
            </a:r>
            <a:r>
              <a:rPr lang="sv-SE" dirty="0" err="1"/>
              <a:t>Vestibulum</a:t>
            </a:r>
            <a:r>
              <a:rPr lang="sv-SE" dirty="0"/>
              <a:t> ante </a:t>
            </a:r>
            <a:r>
              <a:rPr lang="sv-SE" dirty="0" err="1"/>
              <a:t>ipsum</a:t>
            </a:r>
            <a:r>
              <a:rPr lang="sv-SE" dirty="0"/>
              <a:t> </a:t>
            </a:r>
            <a:r>
              <a:rPr lang="sv-SE" dirty="0" err="1"/>
              <a:t>primis</a:t>
            </a:r>
            <a:r>
              <a:rPr lang="sv-SE" dirty="0"/>
              <a:t> in </a:t>
            </a:r>
            <a:r>
              <a:rPr lang="sv-SE" dirty="0" err="1"/>
              <a:t>faucibus</a:t>
            </a:r>
            <a:r>
              <a:rPr lang="sv-SE" dirty="0"/>
              <a:t> </a:t>
            </a:r>
            <a:r>
              <a:rPr lang="sv-SE" dirty="0" err="1"/>
              <a:t>orci</a:t>
            </a:r>
            <a:r>
              <a:rPr lang="sv-SE" dirty="0"/>
              <a:t> </a:t>
            </a:r>
            <a:r>
              <a:rPr lang="sv-SE" dirty="0" err="1"/>
              <a:t>luctus</a:t>
            </a:r>
            <a:r>
              <a:rPr lang="sv-SE" dirty="0"/>
              <a:t> et </a:t>
            </a:r>
            <a:r>
              <a:rPr lang="sv-SE" dirty="0" err="1"/>
              <a:t>ultrices</a:t>
            </a:r>
            <a:r>
              <a:rPr lang="sv-SE" dirty="0"/>
              <a:t> </a:t>
            </a:r>
            <a:r>
              <a:rPr lang="sv-SE" dirty="0" err="1"/>
              <a:t>posuere</a:t>
            </a:r>
            <a:r>
              <a:rPr lang="sv-SE" dirty="0"/>
              <a:t> </a:t>
            </a:r>
            <a:r>
              <a:rPr lang="sv-SE" dirty="0" err="1"/>
              <a:t>cubilia</a:t>
            </a:r>
            <a:r>
              <a:rPr lang="sv-SE" dirty="0"/>
              <a:t> </a:t>
            </a:r>
            <a:r>
              <a:rPr lang="sv-SE" dirty="0" err="1"/>
              <a:t>Curae</a:t>
            </a:r>
            <a:r>
              <a:rPr lang="sv-SE" dirty="0"/>
              <a:t>; </a:t>
            </a:r>
            <a:r>
              <a:rPr lang="sv-SE" dirty="0" err="1"/>
              <a:t>Nam</a:t>
            </a:r>
            <a:r>
              <a:rPr lang="sv-SE" dirty="0"/>
              <a:t> </a:t>
            </a:r>
            <a:r>
              <a:rPr lang="sv-SE" dirty="0" err="1"/>
              <a:t>vel</a:t>
            </a:r>
            <a:r>
              <a:rPr lang="sv-SE" dirty="0"/>
              <a:t> </a:t>
            </a:r>
            <a:r>
              <a:rPr lang="sv-SE" dirty="0" err="1"/>
              <a:t>nisl</a:t>
            </a:r>
            <a:r>
              <a:rPr lang="sv-SE" dirty="0"/>
              <a:t> </a:t>
            </a:r>
            <a:r>
              <a:rPr lang="sv-SE" dirty="0" err="1"/>
              <a:t>vel</a:t>
            </a:r>
            <a:r>
              <a:rPr lang="sv-SE" dirty="0"/>
              <a:t> </a:t>
            </a:r>
            <a:r>
              <a:rPr lang="sv-SE" dirty="0" err="1"/>
              <a:t>odio</a:t>
            </a:r>
            <a:r>
              <a:rPr lang="sv-SE" dirty="0"/>
              <a:t> </a:t>
            </a:r>
            <a:r>
              <a:rPr lang="sv-SE" dirty="0" err="1"/>
              <a:t>laoreet</a:t>
            </a:r>
            <a:r>
              <a:rPr lang="sv-SE" dirty="0"/>
              <a:t> gravida. In </a:t>
            </a:r>
            <a:r>
              <a:rPr lang="sv-SE" dirty="0" err="1"/>
              <a:t>tempor</a:t>
            </a:r>
            <a:r>
              <a:rPr lang="sv-SE" dirty="0"/>
              <a:t> </a:t>
            </a:r>
            <a:r>
              <a:rPr lang="sv-SE" dirty="0" err="1"/>
              <a:t>posuere</a:t>
            </a:r>
            <a:r>
              <a:rPr lang="sv-SE" dirty="0"/>
              <a:t> </a:t>
            </a:r>
            <a:r>
              <a:rPr lang="sv-SE" dirty="0" err="1"/>
              <a:t>nisl</a:t>
            </a:r>
            <a:r>
              <a:rPr lang="sv-SE" dirty="0"/>
              <a:t> </a:t>
            </a:r>
            <a:r>
              <a:rPr lang="sv-SE" dirty="0" err="1"/>
              <a:t>nec</a:t>
            </a:r>
            <a:r>
              <a:rPr lang="sv-SE" dirty="0"/>
              <a:t> </a:t>
            </a:r>
            <a:r>
              <a:rPr lang="sv-SE" dirty="0" err="1"/>
              <a:t>scelerisque</a:t>
            </a:r>
            <a:r>
              <a:rPr lang="sv-SE" dirty="0"/>
              <a:t>. </a:t>
            </a:r>
            <a:r>
              <a:rPr lang="sv-SE" dirty="0" err="1"/>
              <a:t>Proin</a:t>
            </a:r>
            <a:r>
              <a:rPr lang="sv-SE" dirty="0"/>
              <a:t> </a:t>
            </a:r>
            <a:r>
              <a:rPr lang="sv-SE" dirty="0" err="1"/>
              <a:t>lorem</a:t>
            </a:r>
            <a:r>
              <a:rPr lang="sv-SE" dirty="0"/>
              <a:t> </a:t>
            </a:r>
            <a:r>
              <a:rPr lang="sv-SE" dirty="0" err="1"/>
              <a:t>nunc</a:t>
            </a:r>
            <a:r>
              <a:rPr lang="sv-SE" dirty="0"/>
              <a:t>, </a:t>
            </a:r>
            <a:r>
              <a:rPr lang="sv-SE" dirty="0" err="1"/>
              <a:t>pretium</a:t>
            </a:r>
            <a:r>
              <a:rPr lang="sv-SE" dirty="0"/>
              <a:t> </a:t>
            </a:r>
            <a:r>
              <a:rPr lang="sv-SE" dirty="0" err="1"/>
              <a:t>vel</a:t>
            </a:r>
            <a:r>
              <a:rPr lang="sv-SE" dirty="0"/>
              <a:t> </a:t>
            </a:r>
            <a:r>
              <a:rPr lang="sv-SE" dirty="0" err="1"/>
              <a:t>dictum</a:t>
            </a:r>
            <a:r>
              <a:rPr lang="sv-SE" dirty="0"/>
              <a:t> </a:t>
            </a:r>
            <a:r>
              <a:rPr lang="sv-SE" dirty="0" err="1"/>
              <a:t>quis</a:t>
            </a:r>
            <a:r>
              <a:rPr lang="sv-SE" dirty="0"/>
              <a:t>, </a:t>
            </a:r>
            <a:r>
              <a:rPr lang="sv-SE" dirty="0" err="1"/>
              <a:t>suscipit</a:t>
            </a:r>
            <a:r>
              <a:rPr lang="sv-SE" dirty="0"/>
              <a:t> a </a:t>
            </a:r>
            <a:r>
              <a:rPr lang="sv-SE" dirty="0" err="1"/>
              <a:t>felis</a:t>
            </a:r>
            <a:r>
              <a:rPr lang="sv-SE" dirty="0"/>
              <a:t>. </a:t>
            </a:r>
            <a:r>
              <a:rPr lang="sv-SE" dirty="0" err="1"/>
              <a:t>Donec</a:t>
            </a:r>
            <a:r>
              <a:rPr lang="sv-SE" dirty="0"/>
              <a:t> </a:t>
            </a:r>
            <a:r>
              <a:rPr lang="sv-SE" dirty="0" err="1"/>
              <a:t>quis</a:t>
            </a:r>
            <a:r>
              <a:rPr lang="sv-SE" dirty="0"/>
              <a:t> </a:t>
            </a:r>
            <a:r>
              <a:rPr lang="sv-SE" dirty="0" err="1"/>
              <a:t>volutpat</a:t>
            </a:r>
            <a:r>
              <a:rPr lang="sv-SE" dirty="0"/>
              <a:t> </a:t>
            </a:r>
            <a:r>
              <a:rPr lang="sv-SE" dirty="0" err="1"/>
              <a:t>metus</a:t>
            </a:r>
            <a:r>
              <a:rPr lang="sv-SE" dirty="0"/>
              <a:t>.</a:t>
            </a:r>
          </a:p>
        </p:txBody>
      </p:sp>
      <p:sp>
        <p:nvSpPr>
          <p:cNvPr id="11" name="Platshållare för text 10">
            <a:extLst>
              <a:ext uri="{FF2B5EF4-FFF2-40B4-BE49-F238E27FC236}">
                <a16:creationId xmlns:a16="http://schemas.microsoft.com/office/drawing/2014/main" id="{04A4A683-622B-AC4A-AADE-31BED1C96F0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2853" y="1229548"/>
            <a:ext cx="5180130" cy="1387882"/>
          </a:xfrm>
        </p:spPr>
        <p:txBody>
          <a:bodyPr>
            <a:noAutofit/>
          </a:bodyPr>
          <a:lstStyle>
            <a:lvl1pPr marL="0" indent="0" algn="l">
              <a:buNone/>
              <a:defRPr sz="4400">
                <a:solidFill>
                  <a:schemeClr val="tx2"/>
                </a:solidFill>
                <a:latin typeface="Ivar Display" pitchFamily="2" charset="77"/>
              </a:defRPr>
            </a:lvl1pPr>
          </a:lstStyle>
          <a:p>
            <a:pPr lvl="0"/>
            <a:r>
              <a:rPr lang="sv-SE" dirty="0"/>
              <a:t>Second </a:t>
            </a:r>
            <a:r>
              <a:rPr lang="sv-SE" dirty="0" err="1"/>
              <a:t>headline</a:t>
            </a:r>
            <a:r>
              <a:rPr lang="sv-SE" dirty="0"/>
              <a:t>.</a:t>
            </a:r>
          </a:p>
          <a:p>
            <a:pPr lvl="0"/>
            <a:r>
              <a:rPr lang="sv-SE" dirty="0"/>
              <a:t>Ivar Display 44 pkt.</a:t>
            </a:r>
          </a:p>
        </p:txBody>
      </p:sp>
    </p:spTree>
    <p:extLst>
      <p:ext uri="{BB962C8B-B14F-4D97-AF65-F5344CB8AC3E}">
        <p14:creationId xmlns:p14="http://schemas.microsoft.com/office/powerpoint/2010/main" val="128634884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llustration and quot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C347444D-C2F5-1C4A-B215-0BF965EB5A1D}"/>
              </a:ext>
            </a:extLst>
          </p:cNvPr>
          <p:cNvSpPr/>
          <p:nvPr userDrawn="1"/>
        </p:nvSpPr>
        <p:spPr>
          <a:xfrm>
            <a:off x="179462" y="179463"/>
            <a:ext cx="11833076" cy="649907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b="0" i="0" dirty="0">
              <a:latin typeface="Museo Sans 300" panose="02000000000000000000" pitchFamily="2" charset="77"/>
            </a:endParaRPr>
          </a:p>
        </p:txBody>
      </p:sp>
      <p:pic>
        <p:nvPicPr>
          <p:cNvPr id="3" name="Bildobjekt 2">
            <a:extLst>
              <a:ext uri="{FF2B5EF4-FFF2-40B4-BE49-F238E27FC236}">
                <a16:creationId xmlns:a16="http://schemas.microsoft.com/office/drawing/2014/main" id="{F432D8D5-DA3D-864A-ACD3-356048869ED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588166" y="1718492"/>
            <a:ext cx="3015667" cy="3462432"/>
          </a:xfrm>
          <a:prstGeom prst="rect">
            <a:avLst/>
          </a:prstGeom>
        </p:spPr>
      </p:pic>
      <p:sp>
        <p:nvSpPr>
          <p:cNvPr id="10" name="Platshållare för text 10">
            <a:extLst>
              <a:ext uri="{FF2B5EF4-FFF2-40B4-BE49-F238E27FC236}">
                <a16:creationId xmlns:a16="http://schemas.microsoft.com/office/drawing/2014/main" id="{DF663982-7DAD-6144-B3C6-12C873C6751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2853" y="1229548"/>
            <a:ext cx="3635443" cy="1188974"/>
          </a:xfrm>
        </p:spPr>
        <p:txBody>
          <a:bodyPr>
            <a:noAutofit/>
          </a:bodyPr>
          <a:lstStyle>
            <a:lvl1pPr marL="0" indent="0" algn="l">
              <a:buNone/>
              <a:defRPr sz="2000">
                <a:solidFill>
                  <a:schemeClr val="tx2"/>
                </a:solidFill>
                <a:latin typeface="Ivar Display" pitchFamily="2" charset="77"/>
              </a:defRPr>
            </a:lvl1pPr>
          </a:lstStyle>
          <a:p>
            <a:pPr lvl="0"/>
            <a:r>
              <a:rPr lang="sv-SE" dirty="0"/>
              <a:t>”</a:t>
            </a:r>
            <a:r>
              <a:rPr lang="sv-SE" dirty="0" err="1"/>
              <a:t>Quotes</a:t>
            </a:r>
            <a:r>
              <a:rPr lang="sv-SE" dirty="0"/>
              <a:t>. Ivar display, 20 pkt. </a:t>
            </a:r>
            <a:r>
              <a:rPr lang="sv-SE" dirty="0" err="1"/>
              <a:t>Use</a:t>
            </a:r>
            <a:r>
              <a:rPr lang="sv-SE" dirty="0"/>
              <a:t> in Urkunds </a:t>
            </a:r>
            <a:r>
              <a:rPr lang="sv-SE" dirty="0" err="1"/>
              <a:t>main</a:t>
            </a:r>
            <a:r>
              <a:rPr lang="sv-SE" dirty="0"/>
              <a:t> </a:t>
            </a:r>
            <a:r>
              <a:rPr lang="sv-SE" dirty="0" err="1"/>
              <a:t>burgundy</a:t>
            </a:r>
            <a:r>
              <a:rPr lang="sv-SE" dirty="0"/>
              <a:t> </a:t>
            </a:r>
            <a:r>
              <a:rPr lang="sv-SE" dirty="0" err="1"/>
              <a:t>colour</a:t>
            </a:r>
            <a:r>
              <a:rPr lang="sv-SE" dirty="0"/>
              <a:t> or </a:t>
            </a:r>
            <a:r>
              <a:rPr lang="sv-SE" dirty="0" err="1"/>
              <a:t>any</a:t>
            </a:r>
            <a:r>
              <a:rPr lang="sv-SE" dirty="0"/>
              <a:t> </a:t>
            </a:r>
            <a:r>
              <a:rPr lang="sv-SE" dirty="0" err="1"/>
              <a:t>of</a:t>
            </a:r>
            <a:r>
              <a:rPr lang="sv-SE" dirty="0"/>
              <a:t> the </a:t>
            </a:r>
            <a:r>
              <a:rPr lang="sv-SE" dirty="0" err="1"/>
              <a:t>other</a:t>
            </a:r>
            <a:r>
              <a:rPr lang="sv-SE" dirty="0"/>
              <a:t> </a:t>
            </a:r>
            <a:r>
              <a:rPr lang="sv-SE" dirty="0" err="1"/>
              <a:t>complement</a:t>
            </a:r>
            <a:r>
              <a:rPr lang="sv-SE" dirty="0"/>
              <a:t> </a:t>
            </a:r>
            <a:r>
              <a:rPr lang="sv-SE" dirty="0" err="1"/>
              <a:t>colours</a:t>
            </a:r>
            <a:r>
              <a:rPr lang="sv-SE" dirty="0"/>
              <a:t>.”</a:t>
            </a:r>
          </a:p>
        </p:txBody>
      </p:sp>
      <p:sp>
        <p:nvSpPr>
          <p:cNvPr id="13" name="Platshållare för text 10">
            <a:extLst>
              <a:ext uri="{FF2B5EF4-FFF2-40B4-BE49-F238E27FC236}">
                <a16:creationId xmlns:a16="http://schemas.microsoft.com/office/drawing/2014/main" id="{B0F3EC4D-974D-E24F-8343-F20A0E17FAEE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711811" y="4341272"/>
            <a:ext cx="1945790" cy="1679304"/>
          </a:xfrm>
        </p:spPr>
        <p:txBody>
          <a:bodyPr>
            <a:noAutofit/>
          </a:bodyPr>
          <a:lstStyle>
            <a:lvl1pPr marL="0" indent="0" algn="l">
              <a:buNone/>
              <a:defRPr sz="2000">
                <a:solidFill>
                  <a:schemeClr val="accent1"/>
                </a:solidFill>
                <a:latin typeface="Ivar Display" pitchFamily="2" charset="77"/>
              </a:defRPr>
            </a:lvl1pPr>
          </a:lstStyle>
          <a:p>
            <a:pPr lvl="0"/>
            <a:r>
              <a:rPr lang="sv-SE" dirty="0"/>
              <a:t>”</a:t>
            </a:r>
            <a:r>
              <a:rPr lang="sv-SE" dirty="0" err="1"/>
              <a:t>Lorem</a:t>
            </a:r>
            <a:r>
              <a:rPr lang="sv-SE" dirty="0"/>
              <a:t> </a:t>
            </a:r>
            <a:r>
              <a:rPr lang="sv-SE" dirty="0" err="1"/>
              <a:t>ipsum</a:t>
            </a:r>
            <a:r>
              <a:rPr lang="sv-SE" dirty="0"/>
              <a:t> </a:t>
            </a:r>
            <a:r>
              <a:rPr lang="sv-SE" dirty="0" err="1"/>
              <a:t>dolor</a:t>
            </a:r>
            <a:r>
              <a:rPr lang="sv-SE" dirty="0"/>
              <a:t> </a:t>
            </a:r>
            <a:r>
              <a:rPr lang="sv-SE" dirty="0" err="1"/>
              <a:t>sit</a:t>
            </a:r>
            <a:r>
              <a:rPr lang="sv-SE" dirty="0"/>
              <a:t> </a:t>
            </a:r>
            <a:r>
              <a:rPr lang="sv-SE" dirty="0" err="1"/>
              <a:t>amet</a:t>
            </a:r>
            <a:r>
              <a:rPr lang="sv-SE" dirty="0"/>
              <a:t>. </a:t>
            </a:r>
            <a:r>
              <a:rPr lang="sv-SE" dirty="0" err="1"/>
              <a:t>Concenturor</a:t>
            </a:r>
            <a:r>
              <a:rPr lang="sv-SE" dirty="0"/>
              <a:t> </a:t>
            </a:r>
            <a:r>
              <a:rPr lang="sv-SE" dirty="0" err="1"/>
              <a:t>liset</a:t>
            </a:r>
            <a:r>
              <a:rPr lang="sv-SE" dirty="0"/>
              <a:t> te </a:t>
            </a:r>
            <a:r>
              <a:rPr lang="sv-SE" dirty="0" err="1"/>
              <a:t>emor</a:t>
            </a:r>
            <a:r>
              <a:rPr lang="sv-SE" dirty="0"/>
              <a:t>.”</a:t>
            </a:r>
          </a:p>
        </p:txBody>
      </p:sp>
      <p:sp>
        <p:nvSpPr>
          <p:cNvPr id="14" name="Platshållare för text 10">
            <a:extLst>
              <a:ext uri="{FF2B5EF4-FFF2-40B4-BE49-F238E27FC236}">
                <a16:creationId xmlns:a16="http://schemas.microsoft.com/office/drawing/2014/main" id="{3A333C22-A76E-BE4D-A728-90A444E39BC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708419" y="1229548"/>
            <a:ext cx="3635443" cy="1188974"/>
          </a:xfrm>
        </p:spPr>
        <p:txBody>
          <a:bodyPr>
            <a:noAutofit/>
          </a:bodyPr>
          <a:lstStyle>
            <a:lvl1pPr marL="0" indent="0" algn="l">
              <a:buNone/>
              <a:defRPr sz="2000">
                <a:solidFill>
                  <a:schemeClr val="accent3"/>
                </a:solidFill>
                <a:latin typeface="Ivar Display" pitchFamily="2" charset="77"/>
              </a:defRPr>
            </a:lvl1pPr>
          </a:lstStyle>
          <a:p>
            <a:pPr lvl="0"/>
            <a:r>
              <a:rPr lang="sv-SE" dirty="0"/>
              <a:t>”</a:t>
            </a:r>
            <a:r>
              <a:rPr lang="sv-SE" dirty="0" err="1"/>
              <a:t>Nulla</a:t>
            </a:r>
            <a:r>
              <a:rPr lang="sv-SE" dirty="0"/>
              <a:t> </a:t>
            </a:r>
            <a:r>
              <a:rPr lang="sv-SE" dirty="0" err="1"/>
              <a:t>aluqiet</a:t>
            </a:r>
            <a:r>
              <a:rPr lang="sv-SE" dirty="0"/>
              <a:t> </a:t>
            </a:r>
            <a:r>
              <a:rPr lang="sv-SE" dirty="0" err="1"/>
              <a:t>tellus</a:t>
            </a:r>
            <a:r>
              <a:rPr lang="sv-SE" dirty="0"/>
              <a:t> </a:t>
            </a:r>
            <a:r>
              <a:rPr lang="sv-SE" dirty="0" err="1"/>
              <a:t>metus</a:t>
            </a:r>
            <a:r>
              <a:rPr lang="sv-SE" dirty="0"/>
              <a:t>, eget </a:t>
            </a:r>
            <a:r>
              <a:rPr lang="sv-SE" dirty="0" err="1"/>
              <a:t>viverra</a:t>
            </a:r>
            <a:r>
              <a:rPr lang="sv-SE" dirty="0"/>
              <a:t> mi </a:t>
            </a:r>
            <a:r>
              <a:rPr lang="sv-SE" dirty="0" err="1"/>
              <a:t>sceleriaque</a:t>
            </a:r>
            <a:r>
              <a:rPr lang="sv-SE" dirty="0"/>
              <a:t> se. </a:t>
            </a:r>
            <a:r>
              <a:rPr lang="sv-SE" dirty="0" err="1"/>
              <a:t>Phasellus</a:t>
            </a:r>
            <a:r>
              <a:rPr lang="sv-SE" dirty="0"/>
              <a:t> </a:t>
            </a:r>
            <a:r>
              <a:rPr lang="sv-SE" dirty="0" err="1"/>
              <a:t>tindicdunt</a:t>
            </a:r>
            <a:r>
              <a:rPr lang="sv-SE" dirty="0"/>
              <a:t>, </a:t>
            </a:r>
            <a:r>
              <a:rPr lang="sv-SE" dirty="0" err="1"/>
              <a:t>ipsum</a:t>
            </a:r>
            <a:r>
              <a:rPr lang="sv-SE" dirty="0"/>
              <a:t> vitae </a:t>
            </a:r>
            <a:r>
              <a:rPr lang="sv-SE" dirty="0" err="1"/>
              <a:t>tutrum</a:t>
            </a:r>
            <a:r>
              <a:rPr lang="sv-SE" dirty="0"/>
              <a:t> </a:t>
            </a:r>
            <a:r>
              <a:rPr lang="sv-SE" dirty="0" err="1"/>
              <a:t>hendrerit</a:t>
            </a:r>
            <a:r>
              <a:rPr lang="sv-SE" dirty="0"/>
              <a:t>.”</a:t>
            </a:r>
          </a:p>
        </p:txBody>
      </p:sp>
      <p:sp>
        <p:nvSpPr>
          <p:cNvPr id="15" name="Platshållare för text 10">
            <a:extLst>
              <a:ext uri="{FF2B5EF4-FFF2-40B4-BE49-F238E27FC236}">
                <a16:creationId xmlns:a16="http://schemas.microsoft.com/office/drawing/2014/main" id="{02669B8C-21D1-F744-ACAC-7A39220C7B91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973463" y="4788800"/>
            <a:ext cx="3105353" cy="896383"/>
          </a:xfrm>
        </p:spPr>
        <p:txBody>
          <a:bodyPr>
            <a:noAutofit/>
          </a:bodyPr>
          <a:lstStyle>
            <a:lvl1pPr marL="0" indent="0" algn="l">
              <a:buNone/>
              <a:defRPr sz="2000">
                <a:solidFill>
                  <a:schemeClr val="accent2"/>
                </a:solidFill>
                <a:latin typeface="Ivar Display" pitchFamily="2" charset="77"/>
              </a:defRPr>
            </a:lvl1pPr>
          </a:lstStyle>
          <a:p>
            <a:pPr lvl="0"/>
            <a:r>
              <a:rPr lang="sv-SE" dirty="0"/>
              <a:t>”</a:t>
            </a:r>
            <a:r>
              <a:rPr lang="sv-SE" dirty="0" err="1"/>
              <a:t>Aenan</a:t>
            </a:r>
            <a:r>
              <a:rPr lang="sv-SE" dirty="0"/>
              <a:t> </a:t>
            </a:r>
            <a:r>
              <a:rPr lang="sv-SE" dirty="0" err="1"/>
              <a:t>maximus</a:t>
            </a:r>
            <a:r>
              <a:rPr lang="sv-SE" dirty="0"/>
              <a:t> eros </a:t>
            </a:r>
            <a:r>
              <a:rPr lang="sv-SE" dirty="0" err="1"/>
              <a:t>orci</a:t>
            </a:r>
            <a:r>
              <a:rPr lang="sv-SE" dirty="0"/>
              <a:t>, </a:t>
            </a:r>
            <a:r>
              <a:rPr lang="sv-SE" dirty="0" err="1"/>
              <a:t>quis</a:t>
            </a:r>
            <a:r>
              <a:rPr lang="sv-SE" dirty="0"/>
              <a:t> </a:t>
            </a:r>
            <a:r>
              <a:rPr lang="sv-SE" dirty="0" err="1"/>
              <a:t>luctus</a:t>
            </a:r>
            <a:r>
              <a:rPr lang="sv-SE" dirty="0"/>
              <a:t> </a:t>
            </a:r>
            <a:r>
              <a:rPr lang="sv-SE" dirty="0" err="1"/>
              <a:t>lacus</a:t>
            </a:r>
            <a:r>
              <a:rPr lang="sv-SE" dirty="0"/>
              <a:t> tempus vitae. </a:t>
            </a:r>
            <a:r>
              <a:rPr lang="sv-SE" dirty="0" err="1"/>
              <a:t>Proin</a:t>
            </a:r>
            <a:r>
              <a:rPr lang="sv-SE" dirty="0"/>
              <a:t> </a:t>
            </a:r>
            <a:r>
              <a:rPr lang="sv-SE" dirty="0" err="1"/>
              <a:t>sagittis</a:t>
            </a:r>
            <a:r>
              <a:rPr lang="sv-SE" dirty="0"/>
              <a:t> </a:t>
            </a:r>
            <a:r>
              <a:rPr lang="sv-SE" dirty="0" err="1"/>
              <a:t>metus</a:t>
            </a:r>
            <a:r>
              <a:rPr lang="sv-SE" dirty="0"/>
              <a:t>.”</a:t>
            </a:r>
          </a:p>
        </p:txBody>
      </p:sp>
    </p:spTree>
    <p:extLst>
      <p:ext uri="{BB962C8B-B14F-4D97-AF65-F5344CB8AC3E}">
        <p14:creationId xmlns:p14="http://schemas.microsoft.com/office/powerpoint/2010/main" val="343001636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Image and one 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C347444D-C2F5-1C4A-B215-0BF965EB5A1D}"/>
              </a:ext>
            </a:extLst>
          </p:cNvPr>
          <p:cNvSpPr/>
          <p:nvPr userDrawn="1"/>
        </p:nvSpPr>
        <p:spPr>
          <a:xfrm>
            <a:off x="179462" y="179463"/>
            <a:ext cx="11833076" cy="649907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b="0" i="0" dirty="0">
              <a:latin typeface="Museo Sans 300" panose="02000000000000000000" pitchFamily="2" charset="77"/>
            </a:endParaRPr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7019E92E-FCD0-E847-9F92-FF05BF6C338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11382" r="8482" b="12728"/>
          <a:stretch/>
        </p:blipFill>
        <p:spPr>
          <a:xfrm flipH="1">
            <a:off x="179462" y="179461"/>
            <a:ext cx="11833076" cy="6499076"/>
          </a:xfrm>
          <a:prstGeom prst="rect">
            <a:avLst/>
          </a:prstGeom>
        </p:spPr>
      </p:pic>
      <p:sp>
        <p:nvSpPr>
          <p:cNvPr id="12" name="Platshållare för text 10">
            <a:extLst>
              <a:ext uri="{FF2B5EF4-FFF2-40B4-BE49-F238E27FC236}">
                <a16:creationId xmlns:a16="http://schemas.microsoft.com/office/drawing/2014/main" id="{54765A9E-C81C-AF4A-9B87-4A7F0D00684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79462" y="2527697"/>
            <a:ext cx="11833151" cy="2440814"/>
          </a:xfrm>
        </p:spPr>
        <p:txBody>
          <a:bodyPr>
            <a:noAutofit/>
          </a:bodyPr>
          <a:lstStyle>
            <a:lvl1pPr marL="0" indent="0" algn="ctr">
              <a:buNone/>
              <a:defRPr sz="7200">
                <a:solidFill>
                  <a:schemeClr val="bg1"/>
                </a:solidFill>
                <a:latin typeface="Ivar Display" pitchFamily="2" charset="77"/>
              </a:defRPr>
            </a:lvl1pPr>
          </a:lstStyle>
          <a:p>
            <a:pPr lvl="0"/>
            <a:r>
              <a:rPr lang="sv-SE" dirty="0"/>
              <a:t>”</a:t>
            </a:r>
            <a:r>
              <a:rPr lang="sv-SE" dirty="0" err="1"/>
              <a:t>Quote</a:t>
            </a:r>
            <a:r>
              <a:rPr lang="sv-SE" dirty="0"/>
              <a:t> Main </a:t>
            </a:r>
            <a:r>
              <a:rPr lang="sv-SE" dirty="0" err="1"/>
              <a:t>headline</a:t>
            </a:r>
            <a:r>
              <a:rPr lang="sv-SE" dirty="0"/>
              <a:t>”</a:t>
            </a:r>
          </a:p>
          <a:p>
            <a:pPr lvl="0"/>
            <a:r>
              <a:rPr lang="sv-SE" dirty="0"/>
              <a:t>Ivar Display 72 pkt”</a:t>
            </a:r>
          </a:p>
        </p:txBody>
      </p:sp>
    </p:spTree>
    <p:extLst>
      <p:ext uri="{BB962C8B-B14F-4D97-AF65-F5344CB8AC3E}">
        <p14:creationId xmlns:p14="http://schemas.microsoft.com/office/powerpoint/2010/main" val="41318663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Image and one 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C347444D-C2F5-1C4A-B215-0BF965EB5A1D}"/>
              </a:ext>
            </a:extLst>
          </p:cNvPr>
          <p:cNvSpPr/>
          <p:nvPr userDrawn="1"/>
        </p:nvSpPr>
        <p:spPr>
          <a:xfrm>
            <a:off x="179462" y="179463"/>
            <a:ext cx="11833076" cy="649907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b="0" i="0" dirty="0">
              <a:latin typeface="Museo Sans 300" panose="02000000000000000000" pitchFamily="2" charset="77"/>
            </a:endParaRPr>
          </a:p>
        </p:txBody>
      </p:sp>
      <p:sp>
        <p:nvSpPr>
          <p:cNvPr id="8" name="Platshållare för bild 3">
            <a:extLst>
              <a:ext uri="{FF2B5EF4-FFF2-40B4-BE49-F238E27FC236}">
                <a16:creationId xmlns:a16="http://schemas.microsoft.com/office/drawing/2014/main" id="{F5BDC463-0DE2-3C4F-B3A9-1FB7A04331E0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179387" y="179461"/>
            <a:ext cx="11833076" cy="6499076"/>
          </a:xfrm>
        </p:spPr>
        <p:txBody>
          <a:bodyPr>
            <a:normAutofit/>
          </a:bodyPr>
          <a:lstStyle>
            <a:lvl1pPr marL="0" indent="0">
              <a:buNone/>
              <a:defRPr sz="1200" b="0" i="0">
                <a:latin typeface="Museo Sans 300" panose="02000000000000000000" pitchFamily="2" charset="77"/>
              </a:defRPr>
            </a:lvl1pPr>
          </a:lstStyle>
          <a:p>
            <a:r>
              <a:rPr lang="sv-SE" dirty="0"/>
              <a:t>Drag and </a:t>
            </a:r>
            <a:r>
              <a:rPr lang="sv-SE" dirty="0" err="1"/>
              <a:t>drop</a:t>
            </a:r>
            <a:r>
              <a:rPr lang="sv-SE" dirty="0"/>
              <a:t> </a:t>
            </a:r>
            <a:r>
              <a:rPr lang="sv-SE" dirty="0" err="1"/>
              <a:t>function</a:t>
            </a:r>
            <a:r>
              <a:rPr lang="sv-SE" dirty="0"/>
              <a:t>. Place for image, illustration or </a:t>
            </a:r>
            <a:r>
              <a:rPr lang="sv-SE" dirty="0" err="1"/>
              <a:t>big</a:t>
            </a:r>
            <a:r>
              <a:rPr lang="sv-SE" dirty="0"/>
              <a:t> </a:t>
            </a:r>
            <a:r>
              <a:rPr lang="sv-SE" dirty="0" err="1"/>
              <a:t>icon</a:t>
            </a:r>
            <a:r>
              <a:rPr lang="sv-SE" dirty="0"/>
              <a:t>.</a:t>
            </a:r>
          </a:p>
        </p:txBody>
      </p:sp>
      <p:sp>
        <p:nvSpPr>
          <p:cNvPr id="12" name="Platshållare för text 10">
            <a:extLst>
              <a:ext uri="{FF2B5EF4-FFF2-40B4-BE49-F238E27FC236}">
                <a16:creationId xmlns:a16="http://schemas.microsoft.com/office/drawing/2014/main" id="{54765A9E-C81C-AF4A-9B87-4A7F0D00684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79462" y="2527696"/>
            <a:ext cx="11833151" cy="2212573"/>
          </a:xfrm>
        </p:spPr>
        <p:txBody>
          <a:bodyPr>
            <a:noAutofit/>
          </a:bodyPr>
          <a:lstStyle>
            <a:lvl1pPr marL="0" indent="0" algn="ctr">
              <a:buNone/>
              <a:defRPr sz="7200">
                <a:solidFill>
                  <a:schemeClr val="bg1"/>
                </a:solidFill>
                <a:latin typeface="Ivar Display" pitchFamily="2" charset="77"/>
              </a:defRPr>
            </a:lvl1pPr>
          </a:lstStyle>
          <a:p>
            <a:pPr lvl="0"/>
            <a:r>
              <a:rPr lang="sv-SE" dirty="0"/>
              <a:t>”</a:t>
            </a:r>
            <a:r>
              <a:rPr lang="sv-SE" dirty="0" err="1"/>
              <a:t>Quote</a:t>
            </a:r>
            <a:r>
              <a:rPr lang="sv-SE" dirty="0"/>
              <a:t> Main </a:t>
            </a:r>
            <a:r>
              <a:rPr lang="sv-SE" dirty="0" err="1"/>
              <a:t>headline</a:t>
            </a:r>
            <a:r>
              <a:rPr lang="sv-SE" dirty="0"/>
              <a:t>” </a:t>
            </a:r>
          </a:p>
          <a:p>
            <a:pPr lvl="0"/>
            <a:r>
              <a:rPr lang="sv-SE" dirty="0"/>
              <a:t>Ivar Display 72 pkt”</a:t>
            </a:r>
          </a:p>
        </p:txBody>
      </p:sp>
    </p:spTree>
    <p:extLst>
      <p:ext uri="{BB962C8B-B14F-4D97-AF65-F5344CB8AC3E}">
        <p14:creationId xmlns:p14="http://schemas.microsoft.com/office/powerpoint/2010/main" val="39101708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irst page two small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C347444D-C2F5-1C4A-B215-0BF965EB5A1D}"/>
              </a:ext>
            </a:extLst>
          </p:cNvPr>
          <p:cNvSpPr/>
          <p:nvPr/>
        </p:nvSpPr>
        <p:spPr>
          <a:xfrm>
            <a:off x="179462" y="179463"/>
            <a:ext cx="11833076" cy="649907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6" name="Bildobjekt 5">
            <a:extLst>
              <a:ext uri="{FF2B5EF4-FFF2-40B4-BE49-F238E27FC236}">
                <a16:creationId xmlns:a16="http://schemas.microsoft.com/office/drawing/2014/main" id="{6BD6A740-57F5-AA40-95A5-8CF9F1919C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2853" y="452927"/>
            <a:ext cx="1274064" cy="207458"/>
          </a:xfrm>
          <a:prstGeom prst="rect">
            <a:avLst/>
          </a:prstGeom>
        </p:spPr>
      </p:pic>
      <p:cxnSp>
        <p:nvCxnSpPr>
          <p:cNvPr id="3" name="Rak 2">
            <a:extLst>
              <a:ext uri="{FF2B5EF4-FFF2-40B4-BE49-F238E27FC236}">
                <a16:creationId xmlns:a16="http://schemas.microsoft.com/office/drawing/2014/main" id="{F36F9651-2F52-4C49-8391-E2F42A93E734}"/>
              </a:ext>
            </a:extLst>
          </p:cNvPr>
          <p:cNvCxnSpPr>
            <a:cxnSpLocks/>
          </p:cNvCxnSpPr>
          <p:nvPr/>
        </p:nvCxnSpPr>
        <p:spPr>
          <a:xfrm>
            <a:off x="452853" y="752029"/>
            <a:ext cx="11286219" cy="0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8" name="textruta 17">
            <a:extLst>
              <a:ext uri="{FF2B5EF4-FFF2-40B4-BE49-F238E27FC236}">
                <a16:creationId xmlns:a16="http://schemas.microsoft.com/office/drawing/2014/main" id="{A4A7EA69-D82D-5543-A54E-443A4AEA3DA2}"/>
              </a:ext>
            </a:extLst>
          </p:cNvPr>
          <p:cNvSpPr txBox="1"/>
          <p:nvPr/>
        </p:nvSpPr>
        <p:spPr>
          <a:xfrm>
            <a:off x="7337987" y="416881"/>
            <a:ext cx="448654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sv-SE" sz="1600" b="0" i="0" dirty="0">
                <a:solidFill>
                  <a:schemeClr val="tx2"/>
                </a:solidFill>
                <a:latin typeface="Museo Sans 300" panose="02000000000000000000" pitchFamily="2" charset="77"/>
              </a:rPr>
              <a:t>urkund.com</a:t>
            </a:r>
          </a:p>
        </p:txBody>
      </p:sp>
      <p:sp>
        <p:nvSpPr>
          <p:cNvPr id="20" name="Platshållare för text 10">
            <a:extLst>
              <a:ext uri="{FF2B5EF4-FFF2-40B4-BE49-F238E27FC236}">
                <a16:creationId xmlns:a16="http://schemas.microsoft.com/office/drawing/2014/main" id="{2E0B367B-BBBC-6B4A-B2C8-C83A2D4BF19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580972" y="2922096"/>
            <a:ext cx="4119073" cy="795323"/>
          </a:xfr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spcBef>
                <a:spcPts val="400"/>
              </a:spcBef>
              <a:buNone/>
              <a:defRPr lang="sv-SE" sz="1600" b="0" i="0" u="none" strike="noStrike" smtClean="0">
                <a:effectLst/>
                <a:latin typeface="Museo Sans 300" panose="02000000000000000000" pitchFamily="2" charset="77"/>
              </a:defRPr>
            </a:lvl1pPr>
          </a:lstStyle>
          <a:p>
            <a:pPr lvl="0"/>
            <a:r>
              <a:rPr lang="sv-SE" dirty="0"/>
              <a:t>Main </a:t>
            </a:r>
            <a:r>
              <a:rPr lang="sv-SE" dirty="0" err="1"/>
              <a:t>body</a:t>
            </a:r>
            <a:r>
              <a:rPr lang="sv-SE" dirty="0"/>
              <a:t> text. </a:t>
            </a:r>
            <a:r>
              <a:rPr lang="sv-SE" dirty="0" err="1"/>
              <a:t>Museo</a:t>
            </a:r>
            <a:r>
              <a:rPr lang="sv-SE" dirty="0"/>
              <a:t> Sans 300, 16 pkt. Always </a:t>
            </a:r>
            <a:r>
              <a:rPr lang="sv-SE" dirty="0" err="1"/>
              <a:t>use</a:t>
            </a:r>
            <a:r>
              <a:rPr lang="sv-SE" dirty="0"/>
              <a:t> black or </a:t>
            </a:r>
            <a:r>
              <a:rPr lang="sv-SE" dirty="0" err="1"/>
              <a:t>burgundy</a:t>
            </a:r>
            <a:r>
              <a:rPr lang="sv-SE" dirty="0"/>
              <a:t> </a:t>
            </a:r>
            <a:r>
              <a:rPr lang="sv-SE" dirty="0" err="1"/>
              <a:t>colour</a:t>
            </a:r>
            <a:r>
              <a:rPr lang="sv-SE" dirty="0"/>
              <a:t> in the </a:t>
            </a:r>
            <a:r>
              <a:rPr lang="sv-SE" dirty="0" err="1"/>
              <a:t>main</a:t>
            </a:r>
            <a:r>
              <a:rPr lang="sv-SE" dirty="0"/>
              <a:t> text. </a:t>
            </a:r>
            <a:r>
              <a:rPr lang="sv-SE" dirty="0" err="1"/>
              <a:t>Lorem</a:t>
            </a:r>
            <a:r>
              <a:rPr lang="sv-SE" dirty="0"/>
              <a:t> </a:t>
            </a:r>
            <a:r>
              <a:rPr lang="sv-SE" dirty="0" err="1"/>
              <a:t>ipsum</a:t>
            </a:r>
            <a:r>
              <a:rPr lang="sv-SE" dirty="0"/>
              <a:t> </a:t>
            </a:r>
            <a:r>
              <a:rPr lang="sv-SE" dirty="0" err="1"/>
              <a:t>dolor</a:t>
            </a:r>
            <a:r>
              <a:rPr lang="sv-SE" dirty="0"/>
              <a:t> </a:t>
            </a:r>
            <a:r>
              <a:rPr lang="sv-SE" dirty="0" err="1"/>
              <a:t>sit</a:t>
            </a:r>
            <a:r>
              <a:rPr lang="sv-SE" dirty="0"/>
              <a:t> </a:t>
            </a:r>
            <a:r>
              <a:rPr lang="sv-SE" dirty="0" err="1"/>
              <a:t>amet</a:t>
            </a:r>
            <a:r>
              <a:rPr lang="sv-SE" dirty="0"/>
              <a:t>.</a:t>
            </a:r>
          </a:p>
        </p:txBody>
      </p:sp>
      <p:sp>
        <p:nvSpPr>
          <p:cNvPr id="23" name="Ellips 22">
            <a:extLst>
              <a:ext uri="{FF2B5EF4-FFF2-40B4-BE49-F238E27FC236}">
                <a16:creationId xmlns:a16="http://schemas.microsoft.com/office/drawing/2014/main" id="{0EBBFDAD-4E32-2C49-A26A-BC65F7D6658E}"/>
              </a:ext>
            </a:extLst>
          </p:cNvPr>
          <p:cNvSpPr/>
          <p:nvPr/>
        </p:nvSpPr>
        <p:spPr>
          <a:xfrm>
            <a:off x="452853" y="2828093"/>
            <a:ext cx="983331" cy="98333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4" name="Platshållare för text 10">
            <a:extLst>
              <a:ext uri="{FF2B5EF4-FFF2-40B4-BE49-F238E27FC236}">
                <a16:creationId xmlns:a16="http://schemas.microsoft.com/office/drawing/2014/main" id="{89853387-9D3E-224C-98F1-144FBAB8887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580972" y="4015957"/>
            <a:ext cx="4119073" cy="795323"/>
          </a:xfr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spcBef>
                <a:spcPts val="400"/>
              </a:spcBef>
              <a:buNone/>
              <a:defRPr lang="sv-SE" sz="1600" b="0" i="0" u="none" strike="noStrike" kern="1200" dirty="0">
                <a:solidFill>
                  <a:schemeClr val="tx1"/>
                </a:solidFill>
                <a:effectLst/>
                <a:latin typeface="Museo Sans 300" panose="02000000000000000000" pitchFamily="2" charset="77"/>
                <a:ea typeface="+mn-ea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400"/>
              </a:spcBef>
              <a:buFont typeface="Arial" panose="020B0604020202020204" pitchFamily="34" charset="0"/>
              <a:buNone/>
            </a:pPr>
            <a:r>
              <a:rPr lang="sv-SE" dirty="0"/>
              <a:t>Main </a:t>
            </a:r>
            <a:r>
              <a:rPr lang="sv-SE" dirty="0" err="1"/>
              <a:t>body</a:t>
            </a:r>
            <a:r>
              <a:rPr lang="sv-SE" dirty="0"/>
              <a:t> text. </a:t>
            </a:r>
            <a:r>
              <a:rPr lang="sv-SE" dirty="0" err="1"/>
              <a:t>Museo</a:t>
            </a:r>
            <a:r>
              <a:rPr lang="sv-SE" dirty="0"/>
              <a:t> Sans 300, 16 pkt. Always </a:t>
            </a:r>
            <a:r>
              <a:rPr lang="sv-SE" dirty="0" err="1"/>
              <a:t>use</a:t>
            </a:r>
            <a:r>
              <a:rPr lang="sv-SE" dirty="0"/>
              <a:t> black or </a:t>
            </a:r>
            <a:r>
              <a:rPr lang="sv-SE" dirty="0" err="1"/>
              <a:t>burgundy</a:t>
            </a:r>
            <a:r>
              <a:rPr lang="sv-SE" dirty="0"/>
              <a:t> </a:t>
            </a:r>
            <a:r>
              <a:rPr lang="sv-SE" dirty="0" err="1"/>
              <a:t>colour</a:t>
            </a:r>
            <a:r>
              <a:rPr lang="sv-SE" dirty="0"/>
              <a:t> in the </a:t>
            </a:r>
            <a:r>
              <a:rPr lang="sv-SE" dirty="0" err="1"/>
              <a:t>main</a:t>
            </a:r>
            <a:r>
              <a:rPr lang="sv-SE" dirty="0"/>
              <a:t> text. </a:t>
            </a:r>
            <a:r>
              <a:rPr lang="sv-SE" dirty="0" err="1"/>
              <a:t>Lorem</a:t>
            </a:r>
            <a:r>
              <a:rPr lang="sv-SE" dirty="0"/>
              <a:t> </a:t>
            </a:r>
            <a:r>
              <a:rPr lang="sv-SE" dirty="0" err="1"/>
              <a:t>ipsum</a:t>
            </a:r>
            <a:r>
              <a:rPr lang="sv-SE" dirty="0"/>
              <a:t> </a:t>
            </a:r>
            <a:r>
              <a:rPr lang="sv-SE" dirty="0" err="1"/>
              <a:t>dolor</a:t>
            </a:r>
            <a:r>
              <a:rPr lang="sv-SE" dirty="0"/>
              <a:t> </a:t>
            </a:r>
            <a:r>
              <a:rPr lang="sv-SE" dirty="0" err="1"/>
              <a:t>sit</a:t>
            </a:r>
            <a:r>
              <a:rPr lang="sv-SE" dirty="0"/>
              <a:t> </a:t>
            </a:r>
            <a:r>
              <a:rPr lang="sv-SE" dirty="0" err="1"/>
              <a:t>amet</a:t>
            </a:r>
            <a:r>
              <a:rPr lang="sv-SE" dirty="0"/>
              <a:t>.</a:t>
            </a:r>
          </a:p>
        </p:txBody>
      </p:sp>
      <p:sp>
        <p:nvSpPr>
          <p:cNvPr id="25" name="Ellips 24">
            <a:extLst>
              <a:ext uri="{FF2B5EF4-FFF2-40B4-BE49-F238E27FC236}">
                <a16:creationId xmlns:a16="http://schemas.microsoft.com/office/drawing/2014/main" id="{FAA82A79-8192-114F-B5DD-95DBF8FAC06A}"/>
              </a:ext>
            </a:extLst>
          </p:cNvPr>
          <p:cNvSpPr/>
          <p:nvPr/>
        </p:nvSpPr>
        <p:spPr>
          <a:xfrm>
            <a:off x="452853" y="3921954"/>
            <a:ext cx="983331" cy="98333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6" name="Platshållare för text 10">
            <a:extLst>
              <a:ext uri="{FF2B5EF4-FFF2-40B4-BE49-F238E27FC236}">
                <a16:creationId xmlns:a16="http://schemas.microsoft.com/office/drawing/2014/main" id="{5E81FAC0-352F-7243-A0E6-7A1EE838BBC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580972" y="5115946"/>
            <a:ext cx="4119073" cy="795323"/>
          </a:xfr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spcBef>
                <a:spcPts val="400"/>
              </a:spcBef>
              <a:buNone/>
              <a:defRPr lang="sv-SE" sz="1600" b="0" i="0" u="none" strike="noStrike" kern="1200" dirty="0">
                <a:solidFill>
                  <a:schemeClr val="tx1"/>
                </a:solidFill>
                <a:effectLst/>
                <a:latin typeface="Museo Sans 300" panose="02000000000000000000" pitchFamily="2" charset="77"/>
                <a:ea typeface="+mn-ea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400"/>
              </a:spcBef>
              <a:buFont typeface="Arial" panose="020B0604020202020204" pitchFamily="34" charset="0"/>
              <a:buNone/>
            </a:pPr>
            <a:r>
              <a:rPr lang="sv-SE" dirty="0"/>
              <a:t>Main </a:t>
            </a:r>
            <a:r>
              <a:rPr lang="sv-SE" dirty="0" err="1"/>
              <a:t>body</a:t>
            </a:r>
            <a:r>
              <a:rPr lang="sv-SE" dirty="0"/>
              <a:t> text. </a:t>
            </a:r>
            <a:r>
              <a:rPr lang="sv-SE" dirty="0" err="1"/>
              <a:t>Museo</a:t>
            </a:r>
            <a:r>
              <a:rPr lang="sv-SE" dirty="0"/>
              <a:t> Sans 300, 16 pkt. Always </a:t>
            </a:r>
            <a:r>
              <a:rPr lang="sv-SE" dirty="0" err="1"/>
              <a:t>use</a:t>
            </a:r>
            <a:r>
              <a:rPr lang="sv-SE" dirty="0"/>
              <a:t> black or </a:t>
            </a:r>
            <a:r>
              <a:rPr lang="sv-SE" dirty="0" err="1"/>
              <a:t>burgundy</a:t>
            </a:r>
            <a:r>
              <a:rPr lang="sv-SE" dirty="0"/>
              <a:t> </a:t>
            </a:r>
            <a:r>
              <a:rPr lang="sv-SE" dirty="0" err="1"/>
              <a:t>colour</a:t>
            </a:r>
            <a:r>
              <a:rPr lang="sv-SE" dirty="0"/>
              <a:t> in the </a:t>
            </a:r>
            <a:r>
              <a:rPr lang="sv-SE" dirty="0" err="1"/>
              <a:t>main</a:t>
            </a:r>
            <a:r>
              <a:rPr lang="sv-SE" dirty="0"/>
              <a:t> text. </a:t>
            </a:r>
            <a:r>
              <a:rPr lang="sv-SE" dirty="0" err="1"/>
              <a:t>Lorem</a:t>
            </a:r>
            <a:r>
              <a:rPr lang="sv-SE" dirty="0"/>
              <a:t> </a:t>
            </a:r>
            <a:r>
              <a:rPr lang="sv-SE" dirty="0" err="1"/>
              <a:t>ipsum</a:t>
            </a:r>
            <a:r>
              <a:rPr lang="sv-SE" dirty="0"/>
              <a:t> </a:t>
            </a:r>
            <a:r>
              <a:rPr lang="sv-SE" dirty="0" err="1"/>
              <a:t>dolor</a:t>
            </a:r>
            <a:r>
              <a:rPr lang="sv-SE" dirty="0"/>
              <a:t> </a:t>
            </a:r>
            <a:r>
              <a:rPr lang="sv-SE" dirty="0" err="1"/>
              <a:t>sit</a:t>
            </a:r>
            <a:r>
              <a:rPr lang="sv-SE" dirty="0"/>
              <a:t> </a:t>
            </a:r>
            <a:r>
              <a:rPr lang="sv-SE" dirty="0" err="1"/>
              <a:t>amet</a:t>
            </a:r>
            <a:r>
              <a:rPr lang="sv-SE" dirty="0"/>
              <a:t>.</a:t>
            </a:r>
          </a:p>
        </p:txBody>
      </p:sp>
      <p:sp>
        <p:nvSpPr>
          <p:cNvPr id="27" name="Ellips 26">
            <a:extLst>
              <a:ext uri="{FF2B5EF4-FFF2-40B4-BE49-F238E27FC236}">
                <a16:creationId xmlns:a16="http://schemas.microsoft.com/office/drawing/2014/main" id="{CA78F7F4-0048-1C45-A19D-D2885742ACD2}"/>
              </a:ext>
            </a:extLst>
          </p:cNvPr>
          <p:cNvSpPr/>
          <p:nvPr/>
        </p:nvSpPr>
        <p:spPr>
          <a:xfrm>
            <a:off x="452853" y="5021943"/>
            <a:ext cx="983331" cy="98333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9" name="Platshållare för text 10">
            <a:extLst>
              <a:ext uri="{FF2B5EF4-FFF2-40B4-BE49-F238E27FC236}">
                <a16:creationId xmlns:a16="http://schemas.microsoft.com/office/drawing/2014/main" id="{5681C35B-3FEA-2442-B5F7-228387FBE19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224119" y="2922096"/>
            <a:ext cx="4119073" cy="795323"/>
          </a:xfr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spcBef>
                <a:spcPts val="400"/>
              </a:spcBef>
              <a:buNone/>
              <a:defRPr lang="sv-SE" sz="1600" b="0" i="0" u="none" strike="noStrike" kern="1200" dirty="0">
                <a:solidFill>
                  <a:schemeClr val="tx1"/>
                </a:solidFill>
                <a:effectLst/>
                <a:latin typeface="Museo Sans 300" panose="02000000000000000000" pitchFamily="2" charset="77"/>
                <a:ea typeface="+mn-ea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400"/>
              </a:spcBef>
              <a:buFont typeface="Arial" panose="020B0604020202020204" pitchFamily="34" charset="0"/>
              <a:buNone/>
            </a:pPr>
            <a:r>
              <a:rPr lang="sv-SE" dirty="0"/>
              <a:t>Main </a:t>
            </a:r>
            <a:r>
              <a:rPr lang="sv-SE" dirty="0" err="1"/>
              <a:t>body</a:t>
            </a:r>
            <a:r>
              <a:rPr lang="sv-SE" dirty="0"/>
              <a:t> text. </a:t>
            </a:r>
            <a:r>
              <a:rPr lang="sv-SE" dirty="0" err="1"/>
              <a:t>Museo</a:t>
            </a:r>
            <a:r>
              <a:rPr lang="sv-SE" dirty="0"/>
              <a:t> Sans 300, 16 pkt. Always </a:t>
            </a:r>
            <a:r>
              <a:rPr lang="sv-SE" dirty="0" err="1"/>
              <a:t>use</a:t>
            </a:r>
            <a:r>
              <a:rPr lang="sv-SE" dirty="0"/>
              <a:t> black or </a:t>
            </a:r>
            <a:r>
              <a:rPr lang="sv-SE" dirty="0" err="1"/>
              <a:t>burgundy</a:t>
            </a:r>
            <a:r>
              <a:rPr lang="sv-SE" dirty="0"/>
              <a:t> </a:t>
            </a:r>
            <a:r>
              <a:rPr lang="sv-SE" dirty="0" err="1"/>
              <a:t>colour</a:t>
            </a:r>
            <a:r>
              <a:rPr lang="sv-SE" dirty="0"/>
              <a:t> in the </a:t>
            </a:r>
            <a:r>
              <a:rPr lang="sv-SE" dirty="0" err="1"/>
              <a:t>main</a:t>
            </a:r>
            <a:r>
              <a:rPr lang="sv-SE" dirty="0"/>
              <a:t> text. </a:t>
            </a:r>
            <a:r>
              <a:rPr lang="sv-SE" dirty="0" err="1"/>
              <a:t>Lorem</a:t>
            </a:r>
            <a:r>
              <a:rPr lang="sv-SE" dirty="0"/>
              <a:t> </a:t>
            </a:r>
            <a:r>
              <a:rPr lang="sv-SE" dirty="0" err="1"/>
              <a:t>ipsum</a:t>
            </a:r>
            <a:r>
              <a:rPr lang="sv-SE" dirty="0"/>
              <a:t> </a:t>
            </a:r>
            <a:r>
              <a:rPr lang="sv-SE" dirty="0" err="1"/>
              <a:t>dolor</a:t>
            </a:r>
            <a:r>
              <a:rPr lang="sv-SE" dirty="0"/>
              <a:t> </a:t>
            </a:r>
            <a:r>
              <a:rPr lang="sv-SE" dirty="0" err="1"/>
              <a:t>sit</a:t>
            </a:r>
            <a:r>
              <a:rPr lang="sv-SE" dirty="0"/>
              <a:t> </a:t>
            </a:r>
            <a:r>
              <a:rPr lang="sv-SE" dirty="0" err="1"/>
              <a:t>amet</a:t>
            </a:r>
            <a:r>
              <a:rPr lang="sv-SE" dirty="0"/>
              <a:t>.</a:t>
            </a:r>
          </a:p>
        </p:txBody>
      </p:sp>
      <p:sp>
        <p:nvSpPr>
          <p:cNvPr id="30" name="Ellips 29">
            <a:extLst>
              <a:ext uri="{FF2B5EF4-FFF2-40B4-BE49-F238E27FC236}">
                <a16:creationId xmlns:a16="http://schemas.microsoft.com/office/drawing/2014/main" id="{A70B77F3-3FFE-EA4E-ACA1-9B66A5333694}"/>
              </a:ext>
            </a:extLst>
          </p:cNvPr>
          <p:cNvSpPr/>
          <p:nvPr/>
        </p:nvSpPr>
        <p:spPr>
          <a:xfrm>
            <a:off x="6096000" y="2828093"/>
            <a:ext cx="983331" cy="98333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31" name="Platshållare för text 10">
            <a:extLst>
              <a:ext uri="{FF2B5EF4-FFF2-40B4-BE49-F238E27FC236}">
                <a16:creationId xmlns:a16="http://schemas.microsoft.com/office/drawing/2014/main" id="{77202629-5845-5E41-A994-F8DE7A054CC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224119" y="4015957"/>
            <a:ext cx="4119073" cy="795323"/>
          </a:xfr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spcBef>
                <a:spcPts val="400"/>
              </a:spcBef>
              <a:buNone/>
              <a:defRPr lang="sv-SE" sz="1600" b="0" i="0" u="none" strike="noStrike" kern="1200" dirty="0">
                <a:solidFill>
                  <a:schemeClr val="tx1"/>
                </a:solidFill>
                <a:effectLst/>
                <a:latin typeface="Museo Sans 300" panose="02000000000000000000" pitchFamily="2" charset="77"/>
                <a:ea typeface="+mn-ea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400"/>
              </a:spcBef>
              <a:buFont typeface="Arial" panose="020B0604020202020204" pitchFamily="34" charset="0"/>
              <a:buNone/>
            </a:pPr>
            <a:r>
              <a:rPr lang="sv-SE" dirty="0"/>
              <a:t>Main </a:t>
            </a:r>
            <a:r>
              <a:rPr lang="sv-SE" dirty="0" err="1"/>
              <a:t>body</a:t>
            </a:r>
            <a:r>
              <a:rPr lang="sv-SE" dirty="0"/>
              <a:t> text. </a:t>
            </a:r>
            <a:r>
              <a:rPr lang="sv-SE" dirty="0" err="1"/>
              <a:t>Museo</a:t>
            </a:r>
            <a:r>
              <a:rPr lang="sv-SE" dirty="0"/>
              <a:t> Sans 300, 16 pkt. Always </a:t>
            </a:r>
            <a:r>
              <a:rPr lang="sv-SE" dirty="0" err="1"/>
              <a:t>use</a:t>
            </a:r>
            <a:r>
              <a:rPr lang="sv-SE" dirty="0"/>
              <a:t> black or </a:t>
            </a:r>
            <a:r>
              <a:rPr lang="sv-SE" dirty="0" err="1"/>
              <a:t>burgundy</a:t>
            </a:r>
            <a:r>
              <a:rPr lang="sv-SE" dirty="0"/>
              <a:t> </a:t>
            </a:r>
            <a:r>
              <a:rPr lang="sv-SE" dirty="0" err="1"/>
              <a:t>colour</a:t>
            </a:r>
            <a:r>
              <a:rPr lang="sv-SE" dirty="0"/>
              <a:t> in the </a:t>
            </a:r>
            <a:r>
              <a:rPr lang="sv-SE" dirty="0" err="1"/>
              <a:t>main</a:t>
            </a:r>
            <a:r>
              <a:rPr lang="sv-SE" dirty="0"/>
              <a:t> text. </a:t>
            </a:r>
            <a:r>
              <a:rPr lang="sv-SE" dirty="0" err="1"/>
              <a:t>Lorem</a:t>
            </a:r>
            <a:r>
              <a:rPr lang="sv-SE" dirty="0"/>
              <a:t> </a:t>
            </a:r>
            <a:r>
              <a:rPr lang="sv-SE" dirty="0" err="1"/>
              <a:t>ipsum</a:t>
            </a:r>
            <a:r>
              <a:rPr lang="sv-SE" dirty="0"/>
              <a:t> </a:t>
            </a:r>
            <a:r>
              <a:rPr lang="sv-SE" dirty="0" err="1"/>
              <a:t>dolor</a:t>
            </a:r>
            <a:r>
              <a:rPr lang="sv-SE" dirty="0"/>
              <a:t> </a:t>
            </a:r>
            <a:r>
              <a:rPr lang="sv-SE" dirty="0" err="1"/>
              <a:t>sit</a:t>
            </a:r>
            <a:r>
              <a:rPr lang="sv-SE" dirty="0"/>
              <a:t> </a:t>
            </a:r>
            <a:r>
              <a:rPr lang="sv-SE" dirty="0" err="1"/>
              <a:t>amet</a:t>
            </a:r>
            <a:r>
              <a:rPr lang="sv-SE" dirty="0"/>
              <a:t>.</a:t>
            </a:r>
          </a:p>
        </p:txBody>
      </p:sp>
      <p:sp>
        <p:nvSpPr>
          <p:cNvPr id="32" name="Ellips 31">
            <a:extLst>
              <a:ext uri="{FF2B5EF4-FFF2-40B4-BE49-F238E27FC236}">
                <a16:creationId xmlns:a16="http://schemas.microsoft.com/office/drawing/2014/main" id="{A2827C59-4E37-6B40-9360-8822D9DA6D6B}"/>
              </a:ext>
            </a:extLst>
          </p:cNvPr>
          <p:cNvSpPr/>
          <p:nvPr/>
        </p:nvSpPr>
        <p:spPr>
          <a:xfrm>
            <a:off x="6096000" y="3921954"/>
            <a:ext cx="983331" cy="98333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33" name="Platshållare för text 10">
            <a:extLst>
              <a:ext uri="{FF2B5EF4-FFF2-40B4-BE49-F238E27FC236}">
                <a16:creationId xmlns:a16="http://schemas.microsoft.com/office/drawing/2014/main" id="{FE7B4E7E-632D-0344-B86F-F54F65F45DF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224119" y="5115946"/>
            <a:ext cx="4119073" cy="795323"/>
          </a:xfr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spcBef>
                <a:spcPts val="400"/>
              </a:spcBef>
              <a:buNone/>
              <a:defRPr lang="sv-SE" sz="1600" b="0" i="0" u="none" strike="noStrike" kern="1200" dirty="0">
                <a:solidFill>
                  <a:schemeClr val="tx1"/>
                </a:solidFill>
                <a:effectLst/>
                <a:latin typeface="Museo Sans 300" panose="02000000000000000000" pitchFamily="2" charset="77"/>
                <a:ea typeface="+mn-ea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400"/>
              </a:spcBef>
              <a:buFont typeface="Arial" panose="020B0604020202020204" pitchFamily="34" charset="0"/>
              <a:buNone/>
            </a:pPr>
            <a:r>
              <a:rPr lang="sv-SE" dirty="0"/>
              <a:t>Main </a:t>
            </a:r>
            <a:r>
              <a:rPr lang="sv-SE" dirty="0" err="1"/>
              <a:t>body</a:t>
            </a:r>
            <a:r>
              <a:rPr lang="sv-SE" dirty="0"/>
              <a:t> text. </a:t>
            </a:r>
            <a:r>
              <a:rPr lang="sv-SE" dirty="0" err="1"/>
              <a:t>Museo</a:t>
            </a:r>
            <a:r>
              <a:rPr lang="sv-SE" dirty="0"/>
              <a:t> Sans 300, 16 pkt. Always </a:t>
            </a:r>
            <a:r>
              <a:rPr lang="sv-SE" dirty="0" err="1"/>
              <a:t>use</a:t>
            </a:r>
            <a:r>
              <a:rPr lang="sv-SE" dirty="0"/>
              <a:t> black or </a:t>
            </a:r>
            <a:r>
              <a:rPr lang="sv-SE" dirty="0" err="1"/>
              <a:t>burgundy</a:t>
            </a:r>
            <a:r>
              <a:rPr lang="sv-SE" dirty="0"/>
              <a:t> </a:t>
            </a:r>
            <a:r>
              <a:rPr lang="sv-SE" dirty="0" err="1"/>
              <a:t>colour</a:t>
            </a:r>
            <a:r>
              <a:rPr lang="sv-SE" dirty="0"/>
              <a:t> in the </a:t>
            </a:r>
            <a:r>
              <a:rPr lang="sv-SE" dirty="0" err="1"/>
              <a:t>main</a:t>
            </a:r>
            <a:r>
              <a:rPr lang="sv-SE" dirty="0"/>
              <a:t> text. </a:t>
            </a:r>
            <a:r>
              <a:rPr lang="sv-SE" dirty="0" err="1"/>
              <a:t>Lorem</a:t>
            </a:r>
            <a:r>
              <a:rPr lang="sv-SE" dirty="0"/>
              <a:t> </a:t>
            </a:r>
            <a:r>
              <a:rPr lang="sv-SE" dirty="0" err="1"/>
              <a:t>ipsum</a:t>
            </a:r>
            <a:r>
              <a:rPr lang="sv-SE" dirty="0"/>
              <a:t> </a:t>
            </a:r>
            <a:r>
              <a:rPr lang="sv-SE" dirty="0" err="1"/>
              <a:t>dolor</a:t>
            </a:r>
            <a:r>
              <a:rPr lang="sv-SE" dirty="0"/>
              <a:t> </a:t>
            </a:r>
            <a:r>
              <a:rPr lang="sv-SE" dirty="0" err="1"/>
              <a:t>sit</a:t>
            </a:r>
            <a:r>
              <a:rPr lang="sv-SE" dirty="0"/>
              <a:t> </a:t>
            </a:r>
            <a:r>
              <a:rPr lang="sv-SE" dirty="0" err="1"/>
              <a:t>amet</a:t>
            </a:r>
            <a:r>
              <a:rPr lang="sv-SE" dirty="0"/>
              <a:t>.</a:t>
            </a:r>
          </a:p>
        </p:txBody>
      </p:sp>
      <p:sp>
        <p:nvSpPr>
          <p:cNvPr id="34" name="Ellips 33">
            <a:extLst>
              <a:ext uri="{FF2B5EF4-FFF2-40B4-BE49-F238E27FC236}">
                <a16:creationId xmlns:a16="http://schemas.microsoft.com/office/drawing/2014/main" id="{0D80518A-C83A-104B-A1D8-02BC3FE7CE72}"/>
              </a:ext>
            </a:extLst>
          </p:cNvPr>
          <p:cNvSpPr/>
          <p:nvPr/>
        </p:nvSpPr>
        <p:spPr>
          <a:xfrm>
            <a:off x="6096000" y="5021943"/>
            <a:ext cx="983331" cy="98333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9" name="Platshållare för text 10">
            <a:extLst>
              <a:ext uri="{FF2B5EF4-FFF2-40B4-BE49-F238E27FC236}">
                <a16:creationId xmlns:a16="http://schemas.microsoft.com/office/drawing/2014/main" id="{CD1E9B7F-DCCA-EB44-86D0-A0DEB818260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2853" y="1229548"/>
            <a:ext cx="11559760" cy="1387882"/>
          </a:xfrm>
        </p:spPr>
        <p:txBody>
          <a:bodyPr>
            <a:noAutofit/>
          </a:bodyPr>
          <a:lstStyle>
            <a:lvl1pPr marL="0" indent="0" algn="l">
              <a:buNone/>
              <a:defRPr sz="4400">
                <a:solidFill>
                  <a:schemeClr val="tx2"/>
                </a:solidFill>
                <a:latin typeface="Ivar Display" pitchFamily="2" charset="77"/>
              </a:defRPr>
            </a:lvl1pPr>
          </a:lstStyle>
          <a:p>
            <a:pPr lvl="0"/>
            <a:r>
              <a:rPr lang="sv-SE" dirty="0"/>
              <a:t>Second </a:t>
            </a:r>
            <a:r>
              <a:rPr lang="sv-SE" dirty="0" err="1"/>
              <a:t>headline</a:t>
            </a:r>
            <a:r>
              <a:rPr lang="sv-SE" dirty="0"/>
              <a:t>.</a:t>
            </a:r>
          </a:p>
          <a:p>
            <a:pPr lvl="0"/>
            <a:r>
              <a:rPr lang="sv-SE" dirty="0"/>
              <a:t>Ivar Display 44 pkt.</a:t>
            </a:r>
          </a:p>
        </p:txBody>
      </p:sp>
      <p:sp>
        <p:nvSpPr>
          <p:cNvPr id="21" name="Rektangel 6">
            <a:extLst>
              <a:ext uri="{FF2B5EF4-FFF2-40B4-BE49-F238E27FC236}">
                <a16:creationId xmlns:a16="http://schemas.microsoft.com/office/drawing/2014/main" id="{0FAF533F-0EAE-4162-BC0C-E837C616B096}"/>
              </a:ext>
            </a:extLst>
          </p:cNvPr>
          <p:cNvSpPr/>
          <p:nvPr userDrawn="1"/>
        </p:nvSpPr>
        <p:spPr>
          <a:xfrm>
            <a:off x="179462" y="179463"/>
            <a:ext cx="11833076" cy="649907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b="0" i="0" dirty="0">
              <a:latin typeface="Museo Sans 300" panose="02000000000000000000" pitchFamily="2" charset="77"/>
            </a:endParaRPr>
          </a:p>
        </p:txBody>
      </p:sp>
      <p:pic>
        <p:nvPicPr>
          <p:cNvPr id="22" name="Bildobjekt 5">
            <a:extLst>
              <a:ext uri="{FF2B5EF4-FFF2-40B4-BE49-F238E27FC236}">
                <a16:creationId xmlns:a16="http://schemas.microsoft.com/office/drawing/2014/main" id="{18F3786E-990C-4CDB-8A6C-FB8DDA21A14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52853" y="452927"/>
            <a:ext cx="1274064" cy="207458"/>
          </a:xfrm>
          <a:prstGeom prst="rect">
            <a:avLst/>
          </a:prstGeom>
        </p:spPr>
      </p:pic>
      <p:cxnSp>
        <p:nvCxnSpPr>
          <p:cNvPr id="28" name="Rak 2">
            <a:extLst>
              <a:ext uri="{FF2B5EF4-FFF2-40B4-BE49-F238E27FC236}">
                <a16:creationId xmlns:a16="http://schemas.microsoft.com/office/drawing/2014/main" id="{1C11736D-1577-45D9-A5AD-C90D6B5E1DF3}"/>
              </a:ext>
            </a:extLst>
          </p:cNvPr>
          <p:cNvCxnSpPr>
            <a:cxnSpLocks/>
          </p:cNvCxnSpPr>
          <p:nvPr userDrawn="1"/>
        </p:nvCxnSpPr>
        <p:spPr>
          <a:xfrm>
            <a:off x="452853" y="752029"/>
            <a:ext cx="11286219" cy="0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5" name="textruta 17">
            <a:extLst>
              <a:ext uri="{FF2B5EF4-FFF2-40B4-BE49-F238E27FC236}">
                <a16:creationId xmlns:a16="http://schemas.microsoft.com/office/drawing/2014/main" id="{D1740F84-6681-4880-9EEE-0484504263FF}"/>
              </a:ext>
            </a:extLst>
          </p:cNvPr>
          <p:cNvSpPr txBox="1"/>
          <p:nvPr userDrawn="1"/>
        </p:nvSpPr>
        <p:spPr>
          <a:xfrm>
            <a:off x="7337987" y="416881"/>
            <a:ext cx="448654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sv-SE" sz="1600" b="0" i="0" dirty="0">
                <a:solidFill>
                  <a:schemeClr val="tx2"/>
                </a:solidFill>
                <a:latin typeface="Museo Sans 300" panose="02000000000000000000" pitchFamily="2" charset="77"/>
              </a:rPr>
              <a:t>urkund.com</a:t>
            </a:r>
          </a:p>
        </p:txBody>
      </p:sp>
      <p:sp>
        <p:nvSpPr>
          <p:cNvPr id="36" name="Ellips 22">
            <a:extLst>
              <a:ext uri="{FF2B5EF4-FFF2-40B4-BE49-F238E27FC236}">
                <a16:creationId xmlns:a16="http://schemas.microsoft.com/office/drawing/2014/main" id="{7ADC73CB-AF89-4BF7-A1A3-0255BCE26120}"/>
              </a:ext>
            </a:extLst>
          </p:cNvPr>
          <p:cNvSpPr/>
          <p:nvPr userDrawn="1"/>
        </p:nvSpPr>
        <p:spPr>
          <a:xfrm>
            <a:off x="452853" y="2828093"/>
            <a:ext cx="983331" cy="9828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lang="sv-SE" b="0" i="0" dirty="0">
              <a:latin typeface="Museo Sans 300" panose="02000000000000000000" pitchFamily="2" charset="77"/>
            </a:endParaRPr>
          </a:p>
        </p:txBody>
      </p:sp>
      <p:sp>
        <p:nvSpPr>
          <p:cNvPr id="37" name="Ellips 24">
            <a:extLst>
              <a:ext uri="{FF2B5EF4-FFF2-40B4-BE49-F238E27FC236}">
                <a16:creationId xmlns:a16="http://schemas.microsoft.com/office/drawing/2014/main" id="{9DEC380C-2F5A-4E35-9841-79B260B85B51}"/>
              </a:ext>
            </a:extLst>
          </p:cNvPr>
          <p:cNvSpPr/>
          <p:nvPr userDrawn="1"/>
        </p:nvSpPr>
        <p:spPr>
          <a:xfrm>
            <a:off x="452853" y="3921954"/>
            <a:ext cx="983331" cy="9828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lang="sv-SE" b="0" i="0" dirty="0">
              <a:latin typeface="Museo Sans 300" panose="02000000000000000000" pitchFamily="2" charset="77"/>
            </a:endParaRPr>
          </a:p>
        </p:txBody>
      </p:sp>
      <p:sp>
        <p:nvSpPr>
          <p:cNvPr id="38" name="Ellips 26">
            <a:extLst>
              <a:ext uri="{FF2B5EF4-FFF2-40B4-BE49-F238E27FC236}">
                <a16:creationId xmlns:a16="http://schemas.microsoft.com/office/drawing/2014/main" id="{C6213B89-DC2F-4DD7-A659-F1B3BD8791BE}"/>
              </a:ext>
            </a:extLst>
          </p:cNvPr>
          <p:cNvSpPr/>
          <p:nvPr userDrawn="1"/>
        </p:nvSpPr>
        <p:spPr>
          <a:xfrm>
            <a:off x="452853" y="5021943"/>
            <a:ext cx="983331" cy="9828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lang="sv-SE" b="0" i="0" dirty="0">
              <a:latin typeface="Museo Sans 300" panose="02000000000000000000" pitchFamily="2" charset="77"/>
            </a:endParaRPr>
          </a:p>
        </p:txBody>
      </p:sp>
      <p:sp>
        <p:nvSpPr>
          <p:cNvPr id="39" name="Ellips 29">
            <a:extLst>
              <a:ext uri="{FF2B5EF4-FFF2-40B4-BE49-F238E27FC236}">
                <a16:creationId xmlns:a16="http://schemas.microsoft.com/office/drawing/2014/main" id="{2FAF0DB9-C7E2-41DA-A537-15FE782D19B6}"/>
              </a:ext>
            </a:extLst>
          </p:cNvPr>
          <p:cNvSpPr/>
          <p:nvPr userDrawn="1"/>
        </p:nvSpPr>
        <p:spPr>
          <a:xfrm>
            <a:off x="6096000" y="2828093"/>
            <a:ext cx="983331" cy="9828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lang="sv-SE" b="0" i="0" dirty="0">
              <a:latin typeface="Museo Sans 300" panose="02000000000000000000" pitchFamily="2" charset="77"/>
            </a:endParaRPr>
          </a:p>
        </p:txBody>
      </p:sp>
      <p:sp>
        <p:nvSpPr>
          <p:cNvPr id="40" name="Ellips 31">
            <a:extLst>
              <a:ext uri="{FF2B5EF4-FFF2-40B4-BE49-F238E27FC236}">
                <a16:creationId xmlns:a16="http://schemas.microsoft.com/office/drawing/2014/main" id="{69C3CAB5-4B81-40F0-86CE-A9B2A1626B72}"/>
              </a:ext>
            </a:extLst>
          </p:cNvPr>
          <p:cNvSpPr/>
          <p:nvPr userDrawn="1"/>
        </p:nvSpPr>
        <p:spPr>
          <a:xfrm>
            <a:off x="6096000" y="3921954"/>
            <a:ext cx="983331" cy="9828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lang="sv-SE" b="0" i="0" dirty="0">
              <a:latin typeface="Museo Sans 300" panose="02000000000000000000" pitchFamily="2" charset="77"/>
            </a:endParaRPr>
          </a:p>
        </p:txBody>
      </p:sp>
      <p:sp>
        <p:nvSpPr>
          <p:cNvPr id="41" name="Ellips 33">
            <a:extLst>
              <a:ext uri="{FF2B5EF4-FFF2-40B4-BE49-F238E27FC236}">
                <a16:creationId xmlns:a16="http://schemas.microsoft.com/office/drawing/2014/main" id="{070F8759-CDC3-433E-BEA4-B678D75366A6}"/>
              </a:ext>
            </a:extLst>
          </p:cNvPr>
          <p:cNvSpPr/>
          <p:nvPr userDrawn="1"/>
        </p:nvSpPr>
        <p:spPr>
          <a:xfrm>
            <a:off x="6096000" y="5021943"/>
            <a:ext cx="983331" cy="9828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lang="sv-SE" b="0" i="0" dirty="0">
              <a:latin typeface="Museo Sans 300" panose="02000000000000000000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41172282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ullet points and illustr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C347444D-C2F5-1C4A-B215-0BF965EB5A1D}"/>
              </a:ext>
            </a:extLst>
          </p:cNvPr>
          <p:cNvSpPr/>
          <p:nvPr/>
        </p:nvSpPr>
        <p:spPr>
          <a:xfrm>
            <a:off x="179462" y="179463"/>
            <a:ext cx="11833076" cy="649907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6" name="Bildobjekt 5">
            <a:extLst>
              <a:ext uri="{FF2B5EF4-FFF2-40B4-BE49-F238E27FC236}">
                <a16:creationId xmlns:a16="http://schemas.microsoft.com/office/drawing/2014/main" id="{6BD6A740-57F5-AA40-95A5-8CF9F1919C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2853" y="452927"/>
            <a:ext cx="1274064" cy="207458"/>
          </a:xfrm>
          <a:prstGeom prst="rect">
            <a:avLst/>
          </a:prstGeom>
        </p:spPr>
      </p:pic>
      <p:cxnSp>
        <p:nvCxnSpPr>
          <p:cNvPr id="3" name="Rak 2">
            <a:extLst>
              <a:ext uri="{FF2B5EF4-FFF2-40B4-BE49-F238E27FC236}">
                <a16:creationId xmlns:a16="http://schemas.microsoft.com/office/drawing/2014/main" id="{F36F9651-2F52-4C49-8391-E2F42A93E734}"/>
              </a:ext>
            </a:extLst>
          </p:cNvPr>
          <p:cNvCxnSpPr>
            <a:cxnSpLocks/>
          </p:cNvCxnSpPr>
          <p:nvPr/>
        </p:nvCxnSpPr>
        <p:spPr>
          <a:xfrm>
            <a:off x="452853" y="752029"/>
            <a:ext cx="11286219" cy="0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8" name="textruta 17">
            <a:extLst>
              <a:ext uri="{FF2B5EF4-FFF2-40B4-BE49-F238E27FC236}">
                <a16:creationId xmlns:a16="http://schemas.microsoft.com/office/drawing/2014/main" id="{A4A7EA69-D82D-5543-A54E-443A4AEA3DA2}"/>
              </a:ext>
            </a:extLst>
          </p:cNvPr>
          <p:cNvSpPr txBox="1"/>
          <p:nvPr/>
        </p:nvSpPr>
        <p:spPr>
          <a:xfrm>
            <a:off x="7337987" y="416881"/>
            <a:ext cx="448654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sv-SE" sz="1600" b="0" i="0" dirty="0">
                <a:solidFill>
                  <a:schemeClr val="tx2"/>
                </a:solidFill>
                <a:latin typeface="Museo Sans 300" panose="02000000000000000000" pitchFamily="2" charset="77"/>
              </a:rPr>
              <a:t>urkund.com</a:t>
            </a:r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E2F1ACF2-4634-5941-A537-74A909F736E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" r="34487"/>
          <a:stretch/>
        </p:blipFill>
        <p:spPr>
          <a:xfrm>
            <a:off x="6349223" y="1236893"/>
            <a:ext cx="5663315" cy="5056187"/>
          </a:xfrm>
          <a:prstGeom prst="rect">
            <a:avLst/>
          </a:prstGeom>
        </p:spPr>
      </p:pic>
      <p:sp>
        <p:nvSpPr>
          <p:cNvPr id="11" name="Platshållare för text 10">
            <a:extLst>
              <a:ext uri="{FF2B5EF4-FFF2-40B4-BE49-F238E27FC236}">
                <a16:creationId xmlns:a16="http://schemas.microsoft.com/office/drawing/2014/main" id="{ABC7318B-6C23-8548-AEA8-32F5C836F07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2853" y="2922096"/>
            <a:ext cx="5180130" cy="3367020"/>
          </a:xfrm>
        </p:spPr>
        <p:txBody>
          <a:bodyPr>
            <a:noAutofit/>
          </a:bodyPr>
          <a:lstStyle>
            <a:lvl1pPr marL="285750" marR="0" indent="-285750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lang="sv-SE" sz="1600" b="0" i="0" u="none" strike="noStrike" smtClean="0">
                <a:effectLst/>
                <a:latin typeface="Museo Sans 300" panose="02000000000000000000" pitchFamily="2" charset="77"/>
              </a:defRPr>
            </a:lvl1pPr>
          </a:lstStyle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sv-SE" dirty="0" err="1"/>
              <a:t>Bullet</a:t>
            </a:r>
            <a:r>
              <a:rPr lang="sv-SE" dirty="0"/>
              <a:t> </a:t>
            </a:r>
            <a:r>
              <a:rPr lang="sv-SE" dirty="0" err="1"/>
              <a:t>points</a:t>
            </a:r>
            <a:r>
              <a:rPr lang="sv-SE" dirty="0"/>
              <a:t>. </a:t>
            </a:r>
            <a:r>
              <a:rPr lang="sv-SE" dirty="0" err="1"/>
              <a:t>Museo</a:t>
            </a:r>
            <a:r>
              <a:rPr lang="sv-SE" dirty="0"/>
              <a:t> Sans 300, 16 pkt.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sv-SE" dirty="0" err="1"/>
              <a:t>Etiam</a:t>
            </a:r>
            <a:r>
              <a:rPr lang="sv-SE" dirty="0"/>
              <a:t> non </a:t>
            </a:r>
            <a:r>
              <a:rPr lang="sv-SE" dirty="0" err="1"/>
              <a:t>lectus</a:t>
            </a:r>
            <a:r>
              <a:rPr lang="sv-SE" dirty="0"/>
              <a:t> </a:t>
            </a:r>
            <a:r>
              <a:rPr lang="sv-SE" dirty="0" err="1"/>
              <a:t>feugiat</a:t>
            </a:r>
            <a:r>
              <a:rPr lang="sv-SE" dirty="0"/>
              <a:t>, </a:t>
            </a:r>
            <a:r>
              <a:rPr lang="sv-SE" dirty="0" err="1"/>
              <a:t>pretium</a:t>
            </a:r>
            <a:r>
              <a:rPr lang="sv-SE" dirty="0"/>
              <a:t> ex </a:t>
            </a:r>
            <a:r>
              <a:rPr lang="sv-SE" dirty="0" err="1"/>
              <a:t>vestibulum</a:t>
            </a:r>
            <a:r>
              <a:rPr lang="sv-SE" dirty="0"/>
              <a:t>, </a:t>
            </a:r>
            <a:r>
              <a:rPr lang="sv-SE" dirty="0" err="1"/>
              <a:t>maximus</a:t>
            </a:r>
            <a:r>
              <a:rPr lang="sv-SE" dirty="0"/>
              <a:t> erat.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sv-SE" dirty="0" err="1"/>
              <a:t>Aliquam</a:t>
            </a:r>
            <a:r>
              <a:rPr lang="sv-SE" dirty="0"/>
              <a:t> id </a:t>
            </a:r>
            <a:r>
              <a:rPr lang="sv-SE" dirty="0" err="1"/>
              <a:t>felis</a:t>
            </a:r>
            <a:r>
              <a:rPr lang="sv-SE" dirty="0"/>
              <a:t> </a:t>
            </a:r>
            <a:r>
              <a:rPr lang="sv-SE" dirty="0" err="1"/>
              <a:t>ullamcorper</a:t>
            </a:r>
            <a:r>
              <a:rPr lang="sv-SE" dirty="0"/>
              <a:t>, </a:t>
            </a:r>
            <a:r>
              <a:rPr lang="sv-SE" dirty="0" err="1"/>
              <a:t>lacinia</a:t>
            </a:r>
            <a:r>
              <a:rPr lang="sv-SE" dirty="0"/>
              <a:t> </a:t>
            </a:r>
            <a:r>
              <a:rPr lang="sv-SE" dirty="0" err="1"/>
              <a:t>magna</a:t>
            </a:r>
            <a:r>
              <a:rPr lang="sv-SE" dirty="0"/>
              <a:t> </a:t>
            </a:r>
            <a:r>
              <a:rPr lang="sv-SE" dirty="0" err="1"/>
              <a:t>vehicula</a:t>
            </a:r>
            <a:r>
              <a:rPr lang="sv-SE" dirty="0"/>
              <a:t>, </a:t>
            </a:r>
            <a:r>
              <a:rPr lang="sv-SE" dirty="0" err="1"/>
              <a:t>auctor</a:t>
            </a:r>
            <a:r>
              <a:rPr lang="sv-SE" dirty="0"/>
              <a:t> </a:t>
            </a:r>
            <a:r>
              <a:rPr lang="sv-SE" dirty="0" err="1"/>
              <a:t>orci</a:t>
            </a:r>
            <a:r>
              <a:rPr lang="sv-SE" dirty="0"/>
              <a:t>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sv-SE" dirty="0" err="1"/>
              <a:t>Nam</a:t>
            </a:r>
            <a:r>
              <a:rPr lang="sv-SE" dirty="0"/>
              <a:t> </a:t>
            </a:r>
            <a:r>
              <a:rPr lang="sv-SE" dirty="0" err="1"/>
              <a:t>lobortis</a:t>
            </a:r>
            <a:r>
              <a:rPr lang="sv-SE" dirty="0"/>
              <a:t> </a:t>
            </a:r>
            <a:r>
              <a:rPr lang="sv-SE" dirty="0" err="1"/>
              <a:t>sapien</a:t>
            </a:r>
            <a:r>
              <a:rPr lang="sv-SE" dirty="0"/>
              <a:t> </a:t>
            </a:r>
            <a:r>
              <a:rPr lang="sv-SE" dirty="0" err="1"/>
              <a:t>ac</a:t>
            </a:r>
            <a:r>
              <a:rPr lang="sv-SE" dirty="0"/>
              <a:t> libero </a:t>
            </a:r>
            <a:r>
              <a:rPr lang="sv-SE" dirty="0" err="1"/>
              <a:t>bibendum</a:t>
            </a:r>
            <a:r>
              <a:rPr lang="sv-SE" dirty="0"/>
              <a:t>, at </a:t>
            </a:r>
            <a:r>
              <a:rPr lang="sv-SE" dirty="0" err="1"/>
              <a:t>laoreet</a:t>
            </a:r>
            <a:r>
              <a:rPr lang="sv-SE" dirty="0"/>
              <a:t> </a:t>
            </a:r>
            <a:r>
              <a:rPr lang="sv-SE" dirty="0" err="1"/>
              <a:t>nisi</a:t>
            </a:r>
            <a:r>
              <a:rPr lang="sv-SE" dirty="0"/>
              <a:t> </a:t>
            </a:r>
            <a:r>
              <a:rPr lang="sv-SE" dirty="0" err="1"/>
              <a:t>ornare</a:t>
            </a:r>
            <a:r>
              <a:rPr lang="sv-SE" dirty="0"/>
              <a:t> </a:t>
            </a:r>
            <a:r>
              <a:rPr lang="sv-SE" dirty="0" err="1"/>
              <a:t>volupat</a:t>
            </a:r>
            <a:r>
              <a:rPr lang="sv-SE" dirty="0"/>
              <a:t> as </a:t>
            </a:r>
            <a:r>
              <a:rPr lang="sv-SE" dirty="0" err="1"/>
              <a:t>nisci</a:t>
            </a:r>
            <a:r>
              <a:rPr lang="sv-SE" dirty="0"/>
              <a:t>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sv-SE" dirty="0" err="1"/>
              <a:t>Proin</a:t>
            </a:r>
            <a:r>
              <a:rPr lang="sv-SE" dirty="0"/>
              <a:t> </a:t>
            </a:r>
            <a:r>
              <a:rPr lang="sv-SE" dirty="0" err="1"/>
              <a:t>ultrices</a:t>
            </a:r>
            <a:r>
              <a:rPr lang="sv-SE" dirty="0"/>
              <a:t> </a:t>
            </a:r>
            <a:r>
              <a:rPr lang="sv-SE" dirty="0" err="1"/>
              <a:t>magna</a:t>
            </a:r>
            <a:r>
              <a:rPr lang="sv-SE" dirty="0"/>
              <a:t> a </a:t>
            </a:r>
            <a:r>
              <a:rPr lang="sv-SE" dirty="0" err="1"/>
              <a:t>nunc</a:t>
            </a:r>
            <a:r>
              <a:rPr lang="sv-SE" dirty="0"/>
              <a:t> </a:t>
            </a:r>
            <a:r>
              <a:rPr lang="sv-SE" dirty="0" err="1"/>
              <a:t>aliquam</a:t>
            </a:r>
            <a:r>
              <a:rPr lang="sv-SE" dirty="0"/>
              <a:t>, ut </a:t>
            </a:r>
            <a:r>
              <a:rPr lang="sv-SE" dirty="0" err="1"/>
              <a:t>aliquet</a:t>
            </a:r>
            <a:r>
              <a:rPr lang="sv-SE" dirty="0"/>
              <a:t> </a:t>
            </a:r>
            <a:r>
              <a:rPr lang="sv-SE" dirty="0" err="1"/>
              <a:t>nulla</a:t>
            </a:r>
            <a:r>
              <a:rPr lang="sv-SE" dirty="0"/>
              <a:t> </a:t>
            </a:r>
            <a:r>
              <a:rPr lang="sv-SE" dirty="0" err="1"/>
              <a:t>volutpat</a:t>
            </a:r>
            <a:r>
              <a:rPr lang="sv-SE" dirty="0"/>
              <a:t>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sv-SE" dirty="0" err="1"/>
              <a:t>Etiam</a:t>
            </a:r>
            <a:r>
              <a:rPr lang="sv-SE" dirty="0"/>
              <a:t> id </a:t>
            </a:r>
            <a:r>
              <a:rPr lang="sv-SE" dirty="0" err="1"/>
              <a:t>nisi</a:t>
            </a:r>
            <a:r>
              <a:rPr lang="sv-SE" dirty="0"/>
              <a:t> et </a:t>
            </a:r>
            <a:r>
              <a:rPr lang="sv-SE" dirty="0" err="1"/>
              <a:t>sapien</a:t>
            </a:r>
            <a:r>
              <a:rPr lang="sv-SE" dirty="0"/>
              <a:t> </a:t>
            </a:r>
            <a:r>
              <a:rPr lang="sv-SE" dirty="0" err="1"/>
              <a:t>pulvinar</a:t>
            </a:r>
            <a:r>
              <a:rPr lang="sv-SE" dirty="0"/>
              <a:t> porttitor eget sed urna </a:t>
            </a:r>
            <a:r>
              <a:rPr lang="sv-SE" dirty="0" err="1"/>
              <a:t>aliquam</a:t>
            </a:r>
            <a:r>
              <a:rPr lang="sv-SE" dirty="0"/>
              <a:t> id </a:t>
            </a:r>
            <a:r>
              <a:rPr lang="sv-SE" dirty="0" err="1"/>
              <a:t>felis</a:t>
            </a:r>
            <a:r>
              <a:rPr lang="sv-SE" dirty="0"/>
              <a:t> </a:t>
            </a:r>
            <a:r>
              <a:rPr lang="sv-SE" dirty="0" err="1"/>
              <a:t>ullamcorper</a:t>
            </a:r>
            <a:r>
              <a:rPr lang="sv-SE" dirty="0"/>
              <a:t>.</a:t>
            </a:r>
          </a:p>
        </p:txBody>
      </p:sp>
      <p:sp>
        <p:nvSpPr>
          <p:cNvPr id="9" name="Platshållare för text 10">
            <a:extLst>
              <a:ext uri="{FF2B5EF4-FFF2-40B4-BE49-F238E27FC236}">
                <a16:creationId xmlns:a16="http://schemas.microsoft.com/office/drawing/2014/main" id="{FDF301E0-D5EE-704C-8DF0-0006080F2D5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2853" y="1229548"/>
            <a:ext cx="5180130" cy="1387882"/>
          </a:xfrm>
        </p:spPr>
        <p:txBody>
          <a:bodyPr>
            <a:noAutofit/>
          </a:bodyPr>
          <a:lstStyle>
            <a:lvl1pPr marL="0" indent="0" algn="l">
              <a:buNone/>
              <a:defRPr sz="4400">
                <a:solidFill>
                  <a:schemeClr val="tx2"/>
                </a:solidFill>
                <a:latin typeface="Ivar Display" pitchFamily="2" charset="77"/>
              </a:defRPr>
            </a:lvl1pPr>
          </a:lstStyle>
          <a:p>
            <a:pPr lvl="0"/>
            <a:r>
              <a:rPr lang="sv-SE" dirty="0"/>
              <a:t>Second </a:t>
            </a:r>
            <a:r>
              <a:rPr lang="sv-SE" dirty="0" err="1"/>
              <a:t>headline</a:t>
            </a:r>
            <a:r>
              <a:rPr lang="sv-SE" dirty="0"/>
              <a:t>.</a:t>
            </a:r>
          </a:p>
          <a:p>
            <a:pPr lvl="0"/>
            <a:r>
              <a:rPr lang="sv-SE" dirty="0"/>
              <a:t>Ivar Display 44 pkt.</a:t>
            </a:r>
          </a:p>
        </p:txBody>
      </p:sp>
      <p:sp>
        <p:nvSpPr>
          <p:cNvPr id="10" name="Rektangel 6">
            <a:extLst>
              <a:ext uri="{FF2B5EF4-FFF2-40B4-BE49-F238E27FC236}">
                <a16:creationId xmlns:a16="http://schemas.microsoft.com/office/drawing/2014/main" id="{B687D8EF-1899-49AE-8B09-3E0C1C37D186}"/>
              </a:ext>
            </a:extLst>
          </p:cNvPr>
          <p:cNvSpPr/>
          <p:nvPr userDrawn="1"/>
        </p:nvSpPr>
        <p:spPr>
          <a:xfrm>
            <a:off x="179462" y="179463"/>
            <a:ext cx="11833076" cy="649907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b="0" i="0" dirty="0">
              <a:latin typeface="Museo Sans 300" panose="02000000000000000000" pitchFamily="2" charset="77"/>
            </a:endParaRPr>
          </a:p>
        </p:txBody>
      </p:sp>
      <p:pic>
        <p:nvPicPr>
          <p:cNvPr id="12" name="Bildobjekt 5">
            <a:extLst>
              <a:ext uri="{FF2B5EF4-FFF2-40B4-BE49-F238E27FC236}">
                <a16:creationId xmlns:a16="http://schemas.microsoft.com/office/drawing/2014/main" id="{802E2EF4-8C26-4488-B62D-B4622F35FC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52853" y="452927"/>
            <a:ext cx="1274064" cy="207458"/>
          </a:xfrm>
          <a:prstGeom prst="rect">
            <a:avLst/>
          </a:prstGeom>
        </p:spPr>
      </p:pic>
      <p:cxnSp>
        <p:nvCxnSpPr>
          <p:cNvPr id="13" name="Rak 2">
            <a:extLst>
              <a:ext uri="{FF2B5EF4-FFF2-40B4-BE49-F238E27FC236}">
                <a16:creationId xmlns:a16="http://schemas.microsoft.com/office/drawing/2014/main" id="{EA6BDB2B-988E-4256-8E8D-29A8E9D83A92}"/>
              </a:ext>
            </a:extLst>
          </p:cNvPr>
          <p:cNvCxnSpPr>
            <a:cxnSpLocks/>
          </p:cNvCxnSpPr>
          <p:nvPr userDrawn="1"/>
        </p:nvCxnSpPr>
        <p:spPr>
          <a:xfrm>
            <a:off x="452853" y="752029"/>
            <a:ext cx="11286219" cy="0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4" name="textruta 17">
            <a:extLst>
              <a:ext uri="{FF2B5EF4-FFF2-40B4-BE49-F238E27FC236}">
                <a16:creationId xmlns:a16="http://schemas.microsoft.com/office/drawing/2014/main" id="{E36AD0A3-7B52-48A5-ABDF-B62B7E6D68C3}"/>
              </a:ext>
            </a:extLst>
          </p:cNvPr>
          <p:cNvSpPr txBox="1"/>
          <p:nvPr userDrawn="1"/>
        </p:nvSpPr>
        <p:spPr>
          <a:xfrm>
            <a:off x="7337987" y="416881"/>
            <a:ext cx="448654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sv-SE" sz="1600" b="0" i="0" dirty="0">
                <a:solidFill>
                  <a:schemeClr val="tx2"/>
                </a:solidFill>
                <a:latin typeface="Museo Sans 300" panose="02000000000000000000" pitchFamily="2" charset="77"/>
              </a:rPr>
              <a:t>urkund.com</a:t>
            </a:r>
          </a:p>
        </p:txBody>
      </p:sp>
      <p:pic>
        <p:nvPicPr>
          <p:cNvPr id="15" name="Bildobjekt 4">
            <a:extLst>
              <a:ext uri="{FF2B5EF4-FFF2-40B4-BE49-F238E27FC236}">
                <a16:creationId xmlns:a16="http://schemas.microsoft.com/office/drawing/2014/main" id="{0F6E45AD-6FE8-49A7-8376-F9652E37992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-1" r="34487"/>
          <a:stretch/>
        </p:blipFill>
        <p:spPr>
          <a:xfrm>
            <a:off x="6349223" y="1236893"/>
            <a:ext cx="5663315" cy="5056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44816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ullet points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C347444D-C2F5-1C4A-B215-0BF965EB5A1D}"/>
              </a:ext>
            </a:extLst>
          </p:cNvPr>
          <p:cNvSpPr/>
          <p:nvPr/>
        </p:nvSpPr>
        <p:spPr>
          <a:xfrm>
            <a:off x="179462" y="179463"/>
            <a:ext cx="11833076" cy="649907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6" name="Bildobjekt 5">
            <a:extLst>
              <a:ext uri="{FF2B5EF4-FFF2-40B4-BE49-F238E27FC236}">
                <a16:creationId xmlns:a16="http://schemas.microsoft.com/office/drawing/2014/main" id="{6BD6A740-57F5-AA40-95A5-8CF9F1919C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2853" y="452927"/>
            <a:ext cx="1274064" cy="207458"/>
          </a:xfrm>
          <a:prstGeom prst="rect">
            <a:avLst/>
          </a:prstGeom>
        </p:spPr>
      </p:pic>
      <p:cxnSp>
        <p:nvCxnSpPr>
          <p:cNvPr id="3" name="Rak 2">
            <a:extLst>
              <a:ext uri="{FF2B5EF4-FFF2-40B4-BE49-F238E27FC236}">
                <a16:creationId xmlns:a16="http://schemas.microsoft.com/office/drawing/2014/main" id="{F36F9651-2F52-4C49-8391-E2F42A93E734}"/>
              </a:ext>
            </a:extLst>
          </p:cNvPr>
          <p:cNvCxnSpPr>
            <a:cxnSpLocks/>
          </p:cNvCxnSpPr>
          <p:nvPr/>
        </p:nvCxnSpPr>
        <p:spPr>
          <a:xfrm>
            <a:off x="452853" y="752029"/>
            <a:ext cx="11286219" cy="0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8" name="textruta 17">
            <a:extLst>
              <a:ext uri="{FF2B5EF4-FFF2-40B4-BE49-F238E27FC236}">
                <a16:creationId xmlns:a16="http://schemas.microsoft.com/office/drawing/2014/main" id="{A4A7EA69-D82D-5543-A54E-443A4AEA3DA2}"/>
              </a:ext>
            </a:extLst>
          </p:cNvPr>
          <p:cNvSpPr txBox="1"/>
          <p:nvPr/>
        </p:nvSpPr>
        <p:spPr>
          <a:xfrm>
            <a:off x="7337987" y="416881"/>
            <a:ext cx="448654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sv-SE" sz="1600" b="0" i="0" dirty="0">
                <a:solidFill>
                  <a:schemeClr val="tx2"/>
                </a:solidFill>
                <a:latin typeface="Museo Sans 300" panose="02000000000000000000" pitchFamily="2" charset="77"/>
              </a:rPr>
              <a:t>urkund.com</a:t>
            </a:r>
          </a:p>
        </p:txBody>
      </p:sp>
      <p:sp>
        <p:nvSpPr>
          <p:cNvPr id="9" name="Platshållare för bild 3">
            <a:extLst>
              <a:ext uri="{FF2B5EF4-FFF2-40B4-BE49-F238E27FC236}">
                <a16:creationId xmlns:a16="http://schemas.microsoft.com/office/drawing/2014/main" id="{38003D09-4E32-8A47-8DA1-9D7D529B29A8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5906374" y="1233488"/>
            <a:ext cx="5833189" cy="5056187"/>
          </a:xfrm>
        </p:spPr>
        <p:txBody>
          <a:bodyPr>
            <a:normAutofit/>
          </a:bodyPr>
          <a:lstStyle>
            <a:lvl1pPr marL="0" indent="0">
              <a:buNone/>
              <a:defRPr sz="1200" b="0" i="0">
                <a:latin typeface="Museo Sans 300" panose="02000000000000000000" pitchFamily="2" charset="77"/>
              </a:defRPr>
            </a:lvl1pPr>
          </a:lstStyle>
          <a:p>
            <a:r>
              <a:rPr lang="sv-SE" dirty="0"/>
              <a:t>Place for image, illustration or </a:t>
            </a:r>
            <a:r>
              <a:rPr lang="sv-SE" dirty="0" err="1"/>
              <a:t>big</a:t>
            </a:r>
            <a:r>
              <a:rPr lang="sv-SE" dirty="0"/>
              <a:t> </a:t>
            </a:r>
            <a:r>
              <a:rPr lang="sv-SE" dirty="0" err="1"/>
              <a:t>icon</a:t>
            </a:r>
            <a:r>
              <a:rPr lang="sv-SE" dirty="0"/>
              <a:t>.</a:t>
            </a:r>
          </a:p>
        </p:txBody>
      </p:sp>
      <p:sp>
        <p:nvSpPr>
          <p:cNvPr id="10" name="Platshållare för text 10">
            <a:extLst>
              <a:ext uri="{FF2B5EF4-FFF2-40B4-BE49-F238E27FC236}">
                <a16:creationId xmlns:a16="http://schemas.microsoft.com/office/drawing/2014/main" id="{985D70B7-8701-7B44-A5FE-F8D582E6E8D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2853" y="2922096"/>
            <a:ext cx="5180130" cy="3367020"/>
          </a:xfrm>
        </p:spPr>
        <p:txBody>
          <a:bodyPr>
            <a:noAutofit/>
          </a:bodyPr>
          <a:lstStyle>
            <a:lvl1pPr marL="285750" marR="0" indent="-285750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lang="sv-SE" sz="1600" b="0" i="0" u="none" strike="noStrike" smtClean="0">
                <a:effectLst/>
                <a:latin typeface="Museo Sans 300" panose="02000000000000000000" pitchFamily="2" charset="77"/>
              </a:defRPr>
            </a:lvl1pPr>
          </a:lstStyle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sv-SE" dirty="0" err="1"/>
              <a:t>Bullet</a:t>
            </a:r>
            <a:r>
              <a:rPr lang="sv-SE" dirty="0"/>
              <a:t> </a:t>
            </a:r>
            <a:r>
              <a:rPr lang="sv-SE" dirty="0" err="1"/>
              <a:t>points</a:t>
            </a:r>
            <a:r>
              <a:rPr lang="sv-SE" dirty="0"/>
              <a:t>. </a:t>
            </a:r>
            <a:r>
              <a:rPr lang="sv-SE" dirty="0" err="1"/>
              <a:t>Museo</a:t>
            </a:r>
            <a:r>
              <a:rPr lang="sv-SE" dirty="0"/>
              <a:t> Sans 300, 16 pkt.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sv-SE" dirty="0" err="1"/>
              <a:t>Etiam</a:t>
            </a:r>
            <a:r>
              <a:rPr lang="sv-SE" dirty="0"/>
              <a:t> non </a:t>
            </a:r>
            <a:r>
              <a:rPr lang="sv-SE" dirty="0" err="1"/>
              <a:t>lectus</a:t>
            </a:r>
            <a:r>
              <a:rPr lang="sv-SE" dirty="0"/>
              <a:t> </a:t>
            </a:r>
            <a:r>
              <a:rPr lang="sv-SE" dirty="0" err="1"/>
              <a:t>feugiat</a:t>
            </a:r>
            <a:r>
              <a:rPr lang="sv-SE" dirty="0"/>
              <a:t>, </a:t>
            </a:r>
            <a:r>
              <a:rPr lang="sv-SE" dirty="0" err="1"/>
              <a:t>pretium</a:t>
            </a:r>
            <a:r>
              <a:rPr lang="sv-SE" dirty="0"/>
              <a:t> ex </a:t>
            </a:r>
            <a:r>
              <a:rPr lang="sv-SE" dirty="0" err="1"/>
              <a:t>vestibulum</a:t>
            </a:r>
            <a:r>
              <a:rPr lang="sv-SE" dirty="0"/>
              <a:t>, </a:t>
            </a:r>
            <a:r>
              <a:rPr lang="sv-SE" dirty="0" err="1"/>
              <a:t>maximus</a:t>
            </a:r>
            <a:r>
              <a:rPr lang="sv-SE" dirty="0"/>
              <a:t> erat.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sv-SE" dirty="0" err="1"/>
              <a:t>Aliquam</a:t>
            </a:r>
            <a:r>
              <a:rPr lang="sv-SE" dirty="0"/>
              <a:t> id </a:t>
            </a:r>
            <a:r>
              <a:rPr lang="sv-SE" dirty="0" err="1"/>
              <a:t>felis</a:t>
            </a:r>
            <a:r>
              <a:rPr lang="sv-SE" dirty="0"/>
              <a:t> </a:t>
            </a:r>
            <a:r>
              <a:rPr lang="sv-SE" dirty="0" err="1"/>
              <a:t>ullamcorper</a:t>
            </a:r>
            <a:r>
              <a:rPr lang="sv-SE" dirty="0"/>
              <a:t>, </a:t>
            </a:r>
            <a:r>
              <a:rPr lang="sv-SE" dirty="0" err="1"/>
              <a:t>lacinia</a:t>
            </a:r>
            <a:r>
              <a:rPr lang="sv-SE" dirty="0"/>
              <a:t> </a:t>
            </a:r>
            <a:r>
              <a:rPr lang="sv-SE" dirty="0" err="1"/>
              <a:t>magna</a:t>
            </a:r>
            <a:r>
              <a:rPr lang="sv-SE" dirty="0"/>
              <a:t> </a:t>
            </a:r>
            <a:r>
              <a:rPr lang="sv-SE" dirty="0" err="1"/>
              <a:t>vehicula</a:t>
            </a:r>
            <a:r>
              <a:rPr lang="sv-SE" dirty="0"/>
              <a:t>, </a:t>
            </a:r>
            <a:r>
              <a:rPr lang="sv-SE" dirty="0" err="1"/>
              <a:t>auctor</a:t>
            </a:r>
            <a:r>
              <a:rPr lang="sv-SE" dirty="0"/>
              <a:t> </a:t>
            </a:r>
            <a:r>
              <a:rPr lang="sv-SE" dirty="0" err="1"/>
              <a:t>orci</a:t>
            </a:r>
            <a:r>
              <a:rPr lang="sv-SE" dirty="0"/>
              <a:t>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sv-SE" dirty="0" err="1"/>
              <a:t>Nam</a:t>
            </a:r>
            <a:r>
              <a:rPr lang="sv-SE" dirty="0"/>
              <a:t> </a:t>
            </a:r>
            <a:r>
              <a:rPr lang="sv-SE" dirty="0" err="1"/>
              <a:t>lobortis</a:t>
            </a:r>
            <a:r>
              <a:rPr lang="sv-SE" dirty="0"/>
              <a:t> </a:t>
            </a:r>
            <a:r>
              <a:rPr lang="sv-SE" dirty="0" err="1"/>
              <a:t>sapien</a:t>
            </a:r>
            <a:r>
              <a:rPr lang="sv-SE" dirty="0"/>
              <a:t> </a:t>
            </a:r>
            <a:r>
              <a:rPr lang="sv-SE" dirty="0" err="1"/>
              <a:t>ac</a:t>
            </a:r>
            <a:r>
              <a:rPr lang="sv-SE" dirty="0"/>
              <a:t> libero </a:t>
            </a:r>
            <a:r>
              <a:rPr lang="sv-SE" dirty="0" err="1"/>
              <a:t>bibendum</a:t>
            </a:r>
            <a:r>
              <a:rPr lang="sv-SE" dirty="0"/>
              <a:t>, at </a:t>
            </a:r>
            <a:r>
              <a:rPr lang="sv-SE" dirty="0" err="1"/>
              <a:t>laoreet</a:t>
            </a:r>
            <a:r>
              <a:rPr lang="sv-SE" dirty="0"/>
              <a:t> </a:t>
            </a:r>
            <a:r>
              <a:rPr lang="sv-SE" dirty="0" err="1"/>
              <a:t>nisi</a:t>
            </a:r>
            <a:r>
              <a:rPr lang="sv-SE" dirty="0"/>
              <a:t> </a:t>
            </a:r>
            <a:r>
              <a:rPr lang="sv-SE" dirty="0" err="1"/>
              <a:t>ornare</a:t>
            </a:r>
            <a:r>
              <a:rPr lang="sv-SE" dirty="0"/>
              <a:t> </a:t>
            </a:r>
            <a:r>
              <a:rPr lang="sv-SE" dirty="0" err="1"/>
              <a:t>volupat</a:t>
            </a:r>
            <a:r>
              <a:rPr lang="sv-SE" dirty="0"/>
              <a:t> as </a:t>
            </a:r>
            <a:r>
              <a:rPr lang="sv-SE" dirty="0" err="1"/>
              <a:t>nisci</a:t>
            </a:r>
            <a:r>
              <a:rPr lang="sv-SE" dirty="0"/>
              <a:t>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sv-SE" dirty="0" err="1"/>
              <a:t>Proin</a:t>
            </a:r>
            <a:r>
              <a:rPr lang="sv-SE" dirty="0"/>
              <a:t> </a:t>
            </a:r>
            <a:r>
              <a:rPr lang="sv-SE" dirty="0" err="1"/>
              <a:t>ultrices</a:t>
            </a:r>
            <a:r>
              <a:rPr lang="sv-SE" dirty="0"/>
              <a:t> </a:t>
            </a:r>
            <a:r>
              <a:rPr lang="sv-SE" dirty="0" err="1"/>
              <a:t>magna</a:t>
            </a:r>
            <a:r>
              <a:rPr lang="sv-SE" dirty="0"/>
              <a:t> a </a:t>
            </a:r>
            <a:r>
              <a:rPr lang="sv-SE" dirty="0" err="1"/>
              <a:t>nunc</a:t>
            </a:r>
            <a:r>
              <a:rPr lang="sv-SE" dirty="0"/>
              <a:t> </a:t>
            </a:r>
            <a:r>
              <a:rPr lang="sv-SE" dirty="0" err="1"/>
              <a:t>aliquam</a:t>
            </a:r>
            <a:r>
              <a:rPr lang="sv-SE" dirty="0"/>
              <a:t>, ut </a:t>
            </a:r>
            <a:r>
              <a:rPr lang="sv-SE" dirty="0" err="1"/>
              <a:t>aliquet</a:t>
            </a:r>
            <a:r>
              <a:rPr lang="sv-SE" dirty="0"/>
              <a:t> </a:t>
            </a:r>
            <a:r>
              <a:rPr lang="sv-SE" dirty="0" err="1"/>
              <a:t>nulla</a:t>
            </a:r>
            <a:r>
              <a:rPr lang="sv-SE" dirty="0"/>
              <a:t> </a:t>
            </a:r>
            <a:r>
              <a:rPr lang="sv-SE" dirty="0" err="1"/>
              <a:t>volutpat</a:t>
            </a:r>
            <a:r>
              <a:rPr lang="sv-SE" dirty="0"/>
              <a:t>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sv-SE" dirty="0" err="1"/>
              <a:t>Etiam</a:t>
            </a:r>
            <a:r>
              <a:rPr lang="sv-SE" dirty="0"/>
              <a:t> id </a:t>
            </a:r>
            <a:r>
              <a:rPr lang="sv-SE" dirty="0" err="1"/>
              <a:t>nisi</a:t>
            </a:r>
            <a:r>
              <a:rPr lang="sv-SE" dirty="0"/>
              <a:t> et </a:t>
            </a:r>
            <a:r>
              <a:rPr lang="sv-SE" dirty="0" err="1"/>
              <a:t>sapien</a:t>
            </a:r>
            <a:r>
              <a:rPr lang="sv-SE" dirty="0"/>
              <a:t> </a:t>
            </a:r>
            <a:r>
              <a:rPr lang="sv-SE" dirty="0" err="1"/>
              <a:t>pulvinar</a:t>
            </a:r>
            <a:r>
              <a:rPr lang="sv-SE" dirty="0"/>
              <a:t> porttitor eget sed urna </a:t>
            </a:r>
            <a:r>
              <a:rPr lang="sv-SE" dirty="0" err="1"/>
              <a:t>aliquam</a:t>
            </a:r>
            <a:r>
              <a:rPr lang="sv-SE" dirty="0"/>
              <a:t> id </a:t>
            </a:r>
            <a:r>
              <a:rPr lang="sv-SE" dirty="0" err="1"/>
              <a:t>felis</a:t>
            </a:r>
            <a:r>
              <a:rPr lang="sv-SE" dirty="0"/>
              <a:t> </a:t>
            </a:r>
            <a:r>
              <a:rPr lang="sv-SE" dirty="0" err="1"/>
              <a:t>ullamcorper</a:t>
            </a:r>
            <a:r>
              <a:rPr lang="sv-SE" dirty="0"/>
              <a:t>.</a:t>
            </a:r>
          </a:p>
        </p:txBody>
      </p:sp>
      <p:sp>
        <p:nvSpPr>
          <p:cNvPr id="11" name="Platshållare för text 10">
            <a:extLst>
              <a:ext uri="{FF2B5EF4-FFF2-40B4-BE49-F238E27FC236}">
                <a16:creationId xmlns:a16="http://schemas.microsoft.com/office/drawing/2014/main" id="{F5012F2D-BE83-DA40-A0A8-43B838F28C6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2853" y="1229548"/>
            <a:ext cx="5180130" cy="1387882"/>
          </a:xfrm>
        </p:spPr>
        <p:txBody>
          <a:bodyPr>
            <a:noAutofit/>
          </a:bodyPr>
          <a:lstStyle>
            <a:lvl1pPr marL="0" indent="0" algn="l">
              <a:buNone/>
              <a:defRPr sz="4400">
                <a:solidFill>
                  <a:schemeClr val="tx2"/>
                </a:solidFill>
                <a:latin typeface="Ivar Display" pitchFamily="2" charset="77"/>
              </a:defRPr>
            </a:lvl1pPr>
          </a:lstStyle>
          <a:p>
            <a:pPr lvl="0"/>
            <a:r>
              <a:rPr lang="sv-SE" dirty="0"/>
              <a:t>Second </a:t>
            </a:r>
            <a:r>
              <a:rPr lang="sv-SE" dirty="0" err="1"/>
              <a:t>headline</a:t>
            </a:r>
            <a:r>
              <a:rPr lang="sv-SE" dirty="0"/>
              <a:t>.</a:t>
            </a:r>
          </a:p>
          <a:p>
            <a:pPr lvl="0"/>
            <a:r>
              <a:rPr lang="sv-SE" dirty="0"/>
              <a:t>Ivar Display 44 pkt.</a:t>
            </a:r>
          </a:p>
        </p:txBody>
      </p:sp>
      <p:sp>
        <p:nvSpPr>
          <p:cNvPr id="12" name="Rektangel 6">
            <a:extLst>
              <a:ext uri="{FF2B5EF4-FFF2-40B4-BE49-F238E27FC236}">
                <a16:creationId xmlns:a16="http://schemas.microsoft.com/office/drawing/2014/main" id="{799860F3-7AFC-4352-BFE6-D3F168639F84}"/>
              </a:ext>
            </a:extLst>
          </p:cNvPr>
          <p:cNvSpPr/>
          <p:nvPr userDrawn="1"/>
        </p:nvSpPr>
        <p:spPr>
          <a:xfrm>
            <a:off x="179462" y="179463"/>
            <a:ext cx="11833076" cy="649907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b="0" i="0" dirty="0">
              <a:latin typeface="Museo Sans 300" panose="02000000000000000000" pitchFamily="2" charset="77"/>
            </a:endParaRPr>
          </a:p>
        </p:txBody>
      </p:sp>
      <p:pic>
        <p:nvPicPr>
          <p:cNvPr id="13" name="Bildobjekt 5">
            <a:extLst>
              <a:ext uri="{FF2B5EF4-FFF2-40B4-BE49-F238E27FC236}">
                <a16:creationId xmlns:a16="http://schemas.microsoft.com/office/drawing/2014/main" id="{EBBBFED1-80A0-4417-9671-FF7B29C9119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52853" y="452927"/>
            <a:ext cx="1274064" cy="207458"/>
          </a:xfrm>
          <a:prstGeom prst="rect">
            <a:avLst/>
          </a:prstGeom>
        </p:spPr>
      </p:pic>
      <p:cxnSp>
        <p:nvCxnSpPr>
          <p:cNvPr id="14" name="Rak 2">
            <a:extLst>
              <a:ext uri="{FF2B5EF4-FFF2-40B4-BE49-F238E27FC236}">
                <a16:creationId xmlns:a16="http://schemas.microsoft.com/office/drawing/2014/main" id="{0EDB39A1-AD36-4134-AE6D-DE7FC0C4C009}"/>
              </a:ext>
            </a:extLst>
          </p:cNvPr>
          <p:cNvCxnSpPr>
            <a:cxnSpLocks/>
          </p:cNvCxnSpPr>
          <p:nvPr userDrawn="1"/>
        </p:nvCxnSpPr>
        <p:spPr>
          <a:xfrm>
            <a:off x="452853" y="752029"/>
            <a:ext cx="11286219" cy="0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5" name="textruta 17">
            <a:extLst>
              <a:ext uri="{FF2B5EF4-FFF2-40B4-BE49-F238E27FC236}">
                <a16:creationId xmlns:a16="http://schemas.microsoft.com/office/drawing/2014/main" id="{8CB220FB-4E01-4F7D-9288-7C15AED0EC6B}"/>
              </a:ext>
            </a:extLst>
          </p:cNvPr>
          <p:cNvSpPr txBox="1"/>
          <p:nvPr userDrawn="1"/>
        </p:nvSpPr>
        <p:spPr>
          <a:xfrm>
            <a:off x="7337987" y="416881"/>
            <a:ext cx="448654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sv-SE" sz="1600" b="0" i="0" dirty="0">
                <a:solidFill>
                  <a:schemeClr val="tx2"/>
                </a:solidFill>
                <a:latin typeface="Museo Sans 300" panose="02000000000000000000" pitchFamily="2" charset="77"/>
              </a:rPr>
              <a:t>urkund.com</a:t>
            </a:r>
          </a:p>
        </p:txBody>
      </p:sp>
    </p:spTree>
    <p:extLst>
      <p:ext uri="{BB962C8B-B14F-4D97-AF65-F5344CB8AC3E}">
        <p14:creationId xmlns:p14="http://schemas.microsoft.com/office/powerpoint/2010/main" val="29513720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and Im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C347444D-C2F5-1C4A-B215-0BF965EB5A1D}"/>
              </a:ext>
            </a:extLst>
          </p:cNvPr>
          <p:cNvSpPr/>
          <p:nvPr/>
        </p:nvSpPr>
        <p:spPr>
          <a:xfrm>
            <a:off x="179462" y="179463"/>
            <a:ext cx="11833076" cy="649907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6" name="Bildobjekt 5">
            <a:extLst>
              <a:ext uri="{FF2B5EF4-FFF2-40B4-BE49-F238E27FC236}">
                <a16:creationId xmlns:a16="http://schemas.microsoft.com/office/drawing/2014/main" id="{6BD6A740-57F5-AA40-95A5-8CF9F1919C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2853" y="452927"/>
            <a:ext cx="1274064" cy="207458"/>
          </a:xfrm>
          <a:prstGeom prst="rect">
            <a:avLst/>
          </a:prstGeom>
        </p:spPr>
      </p:pic>
      <p:cxnSp>
        <p:nvCxnSpPr>
          <p:cNvPr id="3" name="Rak 2">
            <a:extLst>
              <a:ext uri="{FF2B5EF4-FFF2-40B4-BE49-F238E27FC236}">
                <a16:creationId xmlns:a16="http://schemas.microsoft.com/office/drawing/2014/main" id="{F36F9651-2F52-4C49-8391-E2F42A93E734}"/>
              </a:ext>
            </a:extLst>
          </p:cNvPr>
          <p:cNvCxnSpPr>
            <a:cxnSpLocks/>
          </p:cNvCxnSpPr>
          <p:nvPr/>
        </p:nvCxnSpPr>
        <p:spPr>
          <a:xfrm>
            <a:off x="452853" y="752029"/>
            <a:ext cx="11286219" cy="0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8" name="textruta 17">
            <a:extLst>
              <a:ext uri="{FF2B5EF4-FFF2-40B4-BE49-F238E27FC236}">
                <a16:creationId xmlns:a16="http://schemas.microsoft.com/office/drawing/2014/main" id="{A4A7EA69-D82D-5543-A54E-443A4AEA3DA2}"/>
              </a:ext>
            </a:extLst>
          </p:cNvPr>
          <p:cNvSpPr txBox="1"/>
          <p:nvPr/>
        </p:nvSpPr>
        <p:spPr>
          <a:xfrm>
            <a:off x="7337987" y="416881"/>
            <a:ext cx="448654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sv-SE" sz="1600" b="0" i="0" dirty="0">
                <a:solidFill>
                  <a:schemeClr val="tx2"/>
                </a:solidFill>
                <a:latin typeface="Museo Sans 300" panose="02000000000000000000" pitchFamily="2" charset="77"/>
              </a:rPr>
              <a:t>urkund.com</a:t>
            </a:r>
          </a:p>
        </p:txBody>
      </p:sp>
      <p:sp>
        <p:nvSpPr>
          <p:cNvPr id="21" name="Platshållare för text 10">
            <a:extLst>
              <a:ext uri="{FF2B5EF4-FFF2-40B4-BE49-F238E27FC236}">
                <a16:creationId xmlns:a16="http://schemas.microsoft.com/office/drawing/2014/main" id="{3931AC83-CFDB-9341-85E4-4257C09D584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2853" y="2922096"/>
            <a:ext cx="5180130" cy="3367020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sv-SE" sz="1600" b="0" i="0" u="none" strike="noStrike" smtClean="0">
                <a:effectLst/>
                <a:latin typeface="Museo Sans 300" panose="02000000000000000000" pitchFamily="2" charset="77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sv-SE" dirty="0"/>
              <a:t>Main </a:t>
            </a:r>
            <a:r>
              <a:rPr lang="sv-SE" dirty="0" err="1"/>
              <a:t>body</a:t>
            </a:r>
            <a:r>
              <a:rPr lang="sv-SE" dirty="0"/>
              <a:t> text. </a:t>
            </a:r>
            <a:r>
              <a:rPr lang="sv-SE" dirty="0" err="1"/>
              <a:t>Museo</a:t>
            </a:r>
            <a:r>
              <a:rPr lang="sv-SE" dirty="0"/>
              <a:t> Sans 300, 16 pkt. Always </a:t>
            </a:r>
            <a:r>
              <a:rPr lang="sv-SE" dirty="0" err="1"/>
              <a:t>use</a:t>
            </a:r>
            <a:r>
              <a:rPr lang="sv-SE" dirty="0"/>
              <a:t> black or </a:t>
            </a:r>
            <a:r>
              <a:rPr lang="sv-SE" dirty="0" err="1"/>
              <a:t>burgundy</a:t>
            </a:r>
            <a:r>
              <a:rPr lang="sv-SE" dirty="0"/>
              <a:t> </a:t>
            </a:r>
            <a:r>
              <a:rPr lang="sv-SE" dirty="0" err="1"/>
              <a:t>colour</a:t>
            </a:r>
            <a:r>
              <a:rPr lang="sv-SE" dirty="0"/>
              <a:t> in the </a:t>
            </a:r>
            <a:r>
              <a:rPr lang="sv-SE" dirty="0" err="1"/>
              <a:t>main</a:t>
            </a:r>
            <a:r>
              <a:rPr lang="sv-SE" dirty="0"/>
              <a:t> text. </a:t>
            </a:r>
            <a:r>
              <a:rPr lang="sv-SE" dirty="0" err="1"/>
              <a:t>Lorem</a:t>
            </a:r>
            <a:r>
              <a:rPr lang="sv-SE" dirty="0"/>
              <a:t> </a:t>
            </a:r>
            <a:r>
              <a:rPr lang="sv-SE" dirty="0" err="1"/>
              <a:t>ipsum</a:t>
            </a:r>
            <a:r>
              <a:rPr lang="sv-SE" dirty="0"/>
              <a:t> </a:t>
            </a:r>
            <a:r>
              <a:rPr lang="sv-SE" dirty="0" err="1"/>
              <a:t>dolor</a:t>
            </a:r>
            <a:r>
              <a:rPr lang="sv-SE" dirty="0"/>
              <a:t> </a:t>
            </a:r>
            <a:r>
              <a:rPr lang="sv-SE" dirty="0" err="1"/>
              <a:t>sit</a:t>
            </a:r>
            <a:r>
              <a:rPr lang="sv-SE" dirty="0"/>
              <a:t> </a:t>
            </a:r>
            <a:r>
              <a:rPr lang="sv-SE" dirty="0" err="1"/>
              <a:t>amet</a:t>
            </a:r>
            <a:r>
              <a:rPr lang="sv-SE" dirty="0"/>
              <a:t>. </a:t>
            </a:r>
            <a:r>
              <a:rPr lang="sv-SE" dirty="0" err="1"/>
              <a:t>consectetur</a:t>
            </a:r>
            <a:r>
              <a:rPr lang="sv-SE" dirty="0"/>
              <a:t> </a:t>
            </a:r>
            <a:r>
              <a:rPr lang="sv-SE" dirty="0" err="1"/>
              <a:t>adipiscing</a:t>
            </a:r>
            <a:r>
              <a:rPr lang="sv-SE" dirty="0"/>
              <a:t> elit. </a:t>
            </a:r>
            <a:r>
              <a:rPr lang="sv-SE" dirty="0" err="1"/>
              <a:t>Integer</a:t>
            </a:r>
            <a:r>
              <a:rPr lang="sv-SE" dirty="0"/>
              <a:t> </a:t>
            </a:r>
            <a:r>
              <a:rPr lang="sv-SE" dirty="0" err="1"/>
              <a:t>ac</a:t>
            </a:r>
            <a:r>
              <a:rPr lang="sv-SE" dirty="0"/>
              <a:t> </a:t>
            </a:r>
            <a:r>
              <a:rPr lang="sv-SE" dirty="0" err="1"/>
              <a:t>mauris</a:t>
            </a:r>
            <a:r>
              <a:rPr lang="sv-SE" dirty="0"/>
              <a:t> </a:t>
            </a:r>
            <a:r>
              <a:rPr lang="sv-SE" dirty="0" err="1"/>
              <a:t>quam</a:t>
            </a:r>
            <a:r>
              <a:rPr lang="sv-SE" dirty="0"/>
              <a:t>. </a:t>
            </a:r>
            <a:r>
              <a:rPr lang="sv-SE" dirty="0" err="1"/>
              <a:t>Donec</a:t>
            </a:r>
            <a:r>
              <a:rPr lang="sv-SE" dirty="0"/>
              <a:t> </a:t>
            </a:r>
            <a:r>
              <a:rPr lang="sv-SE" dirty="0" err="1"/>
              <a:t>rutrum</a:t>
            </a:r>
            <a:r>
              <a:rPr lang="sv-SE" dirty="0"/>
              <a:t>, </a:t>
            </a:r>
            <a:r>
              <a:rPr lang="sv-SE" dirty="0" err="1"/>
              <a:t>quam</a:t>
            </a:r>
            <a:r>
              <a:rPr lang="sv-SE" dirty="0"/>
              <a:t> ut </a:t>
            </a:r>
            <a:r>
              <a:rPr lang="sv-SE" dirty="0" err="1"/>
              <a:t>fermentum</a:t>
            </a:r>
            <a:r>
              <a:rPr lang="sv-SE" dirty="0"/>
              <a:t> placerat, </a:t>
            </a:r>
            <a:r>
              <a:rPr lang="sv-SE" dirty="0" err="1"/>
              <a:t>quam</a:t>
            </a:r>
            <a:r>
              <a:rPr lang="sv-SE" dirty="0"/>
              <a:t> </a:t>
            </a:r>
            <a:r>
              <a:rPr lang="sv-SE" dirty="0" err="1"/>
              <a:t>arcu</a:t>
            </a:r>
            <a:r>
              <a:rPr lang="sv-SE" dirty="0"/>
              <a:t> </a:t>
            </a:r>
            <a:r>
              <a:rPr lang="sv-SE" dirty="0" err="1"/>
              <a:t>vestibulum</a:t>
            </a:r>
            <a:r>
              <a:rPr lang="sv-SE" dirty="0"/>
              <a:t> </a:t>
            </a:r>
            <a:r>
              <a:rPr lang="sv-SE" dirty="0" err="1"/>
              <a:t>lorem</a:t>
            </a:r>
            <a:r>
              <a:rPr lang="sv-SE" dirty="0"/>
              <a:t>, at gravida </a:t>
            </a:r>
            <a:r>
              <a:rPr lang="sv-SE" dirty="0" err="1"/>
              <a:t>felis</a:t>
            </a:r>
            <a:r>
              <a:rPr lang="sv-SE" dirty="0"/>
              <a:t> est </a:t>
            </a:r>
            <a:r>
              <a:rPr lang="sv-SE" dirty="0" err="1"/>
              <a:t>sit</a:t>
            </a:r>
            <a:r>
              <a:rPr lang="sv-SE" dirty="0"/>
              <a:t> </a:t>
            </a:r>
            <a:r>
              <a:rPr lang="sv-SE" dirty="0" err="1"/>
              <a:t>amet</a:t>
            </a:r>
            <a:r>
              <a:rPr lang="sv-SE" dirty="0"/>
              <a:t> tortor. </a:t>
            </a:r>
            <a:r>
              <a:rPr lang="sv-SE" dirty="0" err="1"/>
              <a:t>Duis</a:t>
            </a:r>
            <a:r>
              <a:rPr lang="sv-SE" dirty="0"/>
              <a:t> </a:t>
            </a:r>
            <a:r>
              <a:rPr lang="sv-SE" dirty="0" err="1"/>
              <a:t>congue</a:t>
            </a:r>
            <a:r>
              <a:rPr lang="sv-SE" dirty="0"/>
              <a:t> libero et </a:t>
            </a:r>
            <a:r>
              <a:rPr lang="sv-SE" dirty="0" err="1"/>
              <a:t>lorem</a:t>
            </a:r>
            <a:r>
              <a:rPr lang="sv-SE" dirty="0"/>
              <a:t> </a:t>
            </a:r>
            <a:r>
              <a:rPr lang="sv-SE" dirty="0" err="1"/>
              <a:t>ullamcorper</a:t>
            </a:r>
            <a:r>
              <a:rPr lang="sv-SE" dirty="0"/>
              <a:t>, </a:t>
            </a:r>
            <a:r>
              <a:rPr lang="sv-SE" dirty="0" err="1"/>
              <a:t>quis</a:t>
            </a:r>
            <a:r>
              <a:rPr lang="sv-SE" dirty="0"/>
              <a:t> </a:t>
            </a:r>
            <a:r>
              <a:rPr lang="sv-SE" dirty="0" err="1"/>
              <a:t>blandit</a:t>
            </a:r>
            <a:r>
              <a:rPr lang="sv-SE" dirty="0"/>
              <a:t> </a:t>
            </a:r>
            <a:r>
              <a:rPr lang="sv-SE" dirty="0" err="1"/>
              <a:t>odio</a:t>
            </a:r>
            <a:r>
              <a:rPr lang="sv-SE" dirty="0"/>
              <a:t> </a:t>
            </a:r>
            <a:r>
              <a:rPr lang="sv-SE" dirty="0" err="1"/>
              <a:t>vestibulum</a:t>
            </a:r>
            <a:r>
              <a:rPr lang="sv-SE" dirty="0"/>
              <a:t>. </a:t>
            </a:r>
            <a:r>
              <a:rPr lang="sv-SE" dirty="0" err="1"/>
              <a:t>Praesent</a:t>
            </a:r>
            <a:r>
              <a:rPr lang="sv-SE" dirty="0"/>
              <a:t> </a:t>
            </a:r>
            <a:r>
              <a:rPr lang="sv-SE" dirty="0" err="1"/>
              <a:t>cursus</a:t>
            </a:r>
            <a:r>
              <a:rPr lang="sv-SE" dirty="0"/>
              <a:t> </a:t>
            </a:r>
            <a:r>
              <a:rPr lang="sv-SE" dirty="0" err="1"/>
              <a:t>ornare</a:t>
            </a:r>
            <a:r>
              <a:rPr lang="sv-SE" dirty="0"/>
              <a:t> ex, </a:t>
            </a:r>
            <a:r>
              <a:rPr lang="sv-SE" dirty="0" err="1"/>
              <a:t>ornare</a:t>
            </a:r>
            <a:r>
              <a:rPr lang="sv-SE" dirty="0"/>
              <a:t> </a:t>
            </a:r>
            <a:r>
              <a:rPr lang="sv-SE" dirty="0" err="1"/>
              <a:t>maximus</a:t>
            </a:r>
            <a:r>
              <a:rPr lang="sv-SE" dirty="0"/>
              <a:t> </a:t>
            </a:r>
            <a:r>
              <a:rPr lang="sv-SE" dirty="0" err="1"/>
              <a:t>nisi</a:t>
            </a:r>
            <a:r>
              <a:rPr lang="sv-SE" dirty="0"/>
              <a:t>. </a:t>
            </a:r>
            <a:r>
              <a:rPr lang="sv-SE" dirty="0" err="1"/>
              <a:t>Vestibulum</a:t>
            </a:r>
            <a:r>
              <a:rPr lang="sv-SE" dirty="0"/>
              <a:t> ante </a:t>
            </a:r>
            <a:r>
              <a:rPr lang="sv-SE" dirty="0" err="1"/>
              <a:t>ipsum</a:t>
            </a:r>
            <a:r>
              <a:rPr lang="sv-SE" dirty="0"/>
              <a:t> </a:t>
            </a:r>
            <a:r>
              <a:rPr lang="sv-SE" dirty="0" err="1"/>
              <a:t>primis</a:t>
            </a:r>
            <a:r>
              <a:rPr lang="sv-SE" dirty="0"/>
              <a:t> in </a:t>
            </a:r>
            <a:r>
              <a:rPr lang="sv-SE" dirty="0" err="1"/>
              <a:t>faucibus</a:t>
            </a:r>
            <a:r>
              <a:rPr lang="sv-SE" dirty="0"/>
              <a:t> </a:t>
            </a:r>
            <a:r>
              <a:rPr lang="sv-SE" dirty="0" err="1"/>
              <a:t>orci</a:t>
            </a:r>
            <a:r>
              <a:rPr lang="sv-SE" dirty="0"/>
              <a:t> </a:t>
            </a:r>
            <a:r>
              <a:rPr lang="sv-SE" dirty="0" err="1"/>
              <a:t>luctus</a:t>
            </a:r>
            <a:r>
              <a:rPr lang="sv-SE" dirty="0"/>
              <a:t> et </a:t>
            </a:r>
            <a:r>
              <a:rPr lang="sv-SE" dirty="0" err="1"/>
              <a:t>ultrices</a:t>
            </a:r>
            <a:r>
              <a:rPr lang="sv-SE" dirty="0"/>
              <a:t> </a:t>
            </a:r>
            <a:r>
              <a:rPr lang="sv-SE" dirty="0" err="1"/>
              <a:t>posuere</a:t>
            </a:r>
            <a:r>
              <a:rPr lang="sv-SE" dirty="0"/>
              <a:t> </a:t>
            </a:r>
            <a:r>
              <a:rPr lang="sv-SE" dirty="0" err="1"/>
              <a:t>cubilia</a:t>
            </a:r>
            <a:r>
              <a:rPr lang="sv-SE" dirty="0"/>
              <a:t> </a:t>
            </a:r>
            <a:r>
              <a:rPr lang="sv-SE" dirty="0" err="1"/>
              <a:t>Curae</a:t>
            </a:r>
            <a:r>
              <a:rPr lang="sv-SE" dirty="0"/>
              <a:t>; </a:t>
            </a:r>
            <a:r>
              <a:rPr lang="sv-SE" dirty="0" err="1"/>
              <a:t>Nam</a:t>
            </a:r>
            <a:r>
              <a:rPr lang="sv-SE" dirty="0"/>
              <a:t> </a:t>
            </a:r>
            <a:r>
              <a:rPr lang="sv-SE" dirty="0" err="1"/>
              <a:t>vel</a:t>
            </a:r>
            <a:r>
              <a:rPr lang="sv-SE" dirty="0"/>
              <a:t> </a:t>
            </a:r>
            <a:r>
              <a:rPr lang="sv-SE" dirty="0" err="1"/>
              <a:t>nisl</a:t>
            </a:r>
            <a:r>
              <a:rPr lang="sv-SE" dirty="0"/>
              <a:t> </a:t>
            </a:r>
            <a:r>
              <a:rPr lang="sv-SE" dirty="0" err="1"/>
              <a:t>vel</a:t>
            </a:r>
            <a:r>
              <a:rPr lang="sv-SE" dirty="0"/>
              <a:t> </a:t>
            </a:r>
            <a:r>
              <a:rPr lang="sv-SE" dirty="0" err="1"/>
              <a:t>odio</a:t>
            </a:r>
            <a:r>
              <a:rPr lang="sv-SE" dirty="0"/>
              <a:t> </a:t>
            </a:r>
            <a:r>
              <a:rPr lang="sv-SE" dirty="0" err="1"/>
              <a:t>laoreet</a:t>
            </a:r>
            <a:r>
              <a:rPr lang="sv-SE" dirty="0"/>
              <a:t> gravida. In </a:t>
            </a:r>
            <a:r>
              <a:rPr lang="sv-SE" dirty="0" err="1"/>
              <a:t>tempor</a:t>
            </a:r>
            <a:r>
              <a:rPr lang="sv-SE" dirty="0"/>
              <a:t> </a:t>
            </a:r>
            <a:r>
              <a:rPr lang="sv-SE" dirty="0" err="1"/>
              <a:t>posuere</a:t>
            </a:r>
            <a:r>
              <a:rPr lang="sv-SE" dirty="0"/>
              <a:t> </a:t>
            </a:r>
            <a:r>
              <a:rPr lang="sv-SE" dirty="0" err="1"/>
              <a:t>nisl</a:t>
            </a:r>
            <a:r>
              <a:rPr lang="sv-SE" dirty="0"/>
              <a:t> </a:t>
            </a:r>
            <a:r>
              <a:rPr lang="sv-SE" dirty="0" err="1"/>
              <a:t>nec</a:t>
            </a:r>
            <a:r>
              <a:rPr lang="sv-SE" dirty="0"/>
              <a:t> </a:t>
            </a:r>
            <a:r>
              <a:rPr lang="sv-SE" dirty="0" err="1"/>
              <a:t>scelerisque</a:t>
            </a:r>
            <a:r>
              <a:rPr lang="sv-SE" dirty="0"/>
              <a:t>. </a:t>
            </a:r>
            <a:r>
              <a:rPr lang="sv-SE" dirty="0" err="1"/>
              <a:t>Proin</a:t>
            </a:r>
            <a:r>
              <a:rPr lang="sv-SE" dirty="0"/>
              <a:t> </a:t>
            </a:r>
            <a:r>
              <a:rPr lang="sv-SE" dirty="0" err="1"/>
              <a:t>lorem</a:t>
            </a:r>
            <a:r>
              <a:rPr lang="sv-SE" dirty="0"/>
              <a:t> </a:t>
            </a:r>
            <a:r>
              <a:rPr lang="sv-SE" dirty="0" err="1"/>
              <a:t>nunc</a:t>
            </a:r>
            <a:r>
              <a:rPr lang="sv-SE" dirty="0"/>
              <a:t>, </a:t>
            </a:r>
            <a:r>
              <a:rPr lang="sv-SE" dirty="0" err="1"/>
              <a:t>pretium</a:t>
            </a:r>
            <a:r>
              <a:rPr lang="sv-SE" dirty="0"/>
              <a:t> </a:t>
            </a:r>
            <a:r>
              <a:rPr lang="sv-SE" dirty="0" err="1"/>
              <a:t>vel</a:t>
            </a:r>
            <a:r>
              <a:rPr lang="sv-SE" dirty="0"/>
              <a:t> </a:t>
            </a:r>
            <a:r>
              <a:rPr lang="sv-SE" dirty="0" err="1"/>
              <a:t>dictum</a:t>
            </a:r>
            <a:r>
              <a:rPr lang="sv-SE" dirty="0"/>
              <a:t> </a:t>
            </a:r>
            <a:r>
              <a:rPr lang="sv-SE" dirty="0" err="1"/>
              <a:t>quis</a:t>
            </a:r>
            <a:r>
              <a:rPr lang="sv-SE" dirty="0"/>
              <a:t>, </a:t>
            </a:r>
            <a:r>
              <a:rPr lang="sv-SE" dirty="0" err="1"/>
              <a:t>suscipit</a:t>
            </a:r>
            <a:r>
              <a:rPr lang="sv-SE" dirty="0"/>
              <a:t> a </a:t>
            </a:r>
            <a:r>
              <a:rPr lang="sv-SE" dirty="0" err="1"/>
              <a:t>felis</a:t>
            </a:r>
            <a:r>
              <a:rPr lang="sv-SE" dirty="0"/>
              <a:t>. </a:t>
            </a:r>
            <a:r>
              <a:rPr lang="sv-SE" dirty="0" err="1"/>
              <a:t>Donec</a:t>
            </a:r>
            <a:r>
              <a:rPr lang="sv-SE" dirty="0"/>
              <a:t> </a:t>
            </a:r>
            <a:r>
              <a:rPr lang="sv-SE" dirty="0" err="1"/>
              <a:t>quis</a:t>
            </a:r>
            <a:r>
              <a:rPr lang="sv-SE" dirty="0"/>
              <a:t> </a:t>
            </a:r>
            <a:r>
              <a:rPr lang="sv-SE" dirty="0" err="1"/>
              <a:t>volutpat</a:t>
            </a:r>
            <a:r>
              <a:rPr lang="sv-SE" dirty="0"/>
              <a:t> </a:t>
            </a:r>
            <a:r>
              <a:rPr lang="sv-SE" dirty="0" err="1"/>
              <a:t>metus</a:t>
            </a:r>
            <a:r>
              <a:rPr lang="sv-SE" dirty="0"/>
              <a:t>.</a:t>
            </a:r>
          </a:p>
        </p:txBody>
      </p:sp>
      <p:sp>
        <p:nvSpPr>
          <p:cNvPr id="2" name="Ellips 1">
            <a:extLst>
              <a:ext uri="{FF2B5EF4-FFF2-40B4-BE49-F238E27FC236}">
                <a16:creationId xmlns:a16="http://schemas.microsoft.com/office/drawing/2014/main" id="{F44DC672-2F8F-9B4C-9830-72DD5EAF6C10}"/>
              </a:ext>
            </a:extLst>
          </p:cNvPr>
          <p:cNvSpPr/>
          <p:nvPr/>
        </p:nvSpPr>
        <p:spPr>
          <a:xfrm>
            <a:off x="7654904" y="1480562"/>
            <a:ext cx="2539611" cy="2539611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0" name="Ellips 9">
            <a:extLst>
              <a:ext uri="{FF2B5EF4-FFF2-40B4-BE49-F238E27FC236}">
                <a16:creationId xmlns:a16="http://schemas.microsoft.com/office/drawing/2014/main" id="{8326CC0A-B4F5-8D46-9AB8-4B84205B1796}"/>
              </a:ext>
            </a:extLst>
          </p:cNvPr>
          <p:cNvSpPr/>
          <p:nvPr/>
        </p:nvSpPr>
        <p:spPr>
          <a:xfrm>
            <a:off x="6559020" y="3250216"/>
            <a:ext cx="2539611" cy="2539611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1" name="Ellips 10">
            <a:extLst>
              <a:ext uri="{FF2B5EF4-FFF2-40B4-BE49-F238E27FC236}">
                <a16:creationId xmlns:a16="http://schemas.microsoft.com/office/drawing/2014/main" id="{E9F740F7-E997-DB4C-BEEB-C2509510C1BB}"/>
              </a:ext>
            </a:extLst>
          </p:cNvPr>
          <p:cNvSpPr/>
          <p:nvPr/>
        </p:nvSpPr>
        <p:spPr>
          <a:xfrm>
            <a:off x="8750788" y="3250216"/>
            <a:ext cx="2539611" cy="2539611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8" name="Platshållare för text 7">
            <a:extLst>
              <a:ext uri="{FF2B5EF4-FFF2-40B4-BE49-F238E27FC236}">
                <a16:creationId xmlns:a16="http://schemas.microsoft.com/office/drawing/2014/main" id="{1F4E60BD-C0BB-D543-A6D0-8FA3AE28434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654904" y="2382861"/>
            <a:ext cx="2539611" cy="735012"/>
          </a:xfrm>
        </p:spPr>
        <p:txBody>
          <a:bodyPr>
            <a:normAutofit/>
          </a:bodyPr>
          <a:lstStyle>
            <a:lvl1pPr marL="0" indent="0" algn="ctr">
              <a:buNone/>
              <a:defRPr sz="2000" b="1" i="0">
                <a:solidFill>
                  <a:schemeClr val="bg1"/>
                </a:solidFill>
                <a:latin typeface="Museo Sans 700" panose="02000000000000000000" pitchFamily="2" charset="77"/>
              </a:defRPr>
            </a:lvl1pPr>
          </a:lstStyle>
          <a:p>
            <a:pPr lvl="0"/>
            <a:r>
              <a:rPr lang="sv-SE" dirty="0"/>
              <a:t>Internet</a:t>
            </a:r>
          </a:p>
        </p:txBody>
      </p:sp>
      <p:sp>
        <p:nvSpPr>
          <p:cNvPr id="15" name="Platshållare för text 7">
            <a:extLst>
              <a:ext uri="{FF2B5EF4-FFF2-40B4-BE49-F238E27FC236}">
                <a16:creationId xmlns:a16="http://schemas.microsoft.com/office/drawing/2014/main" id="{D863B080-0680-8D4B-8A52-508BDBA117C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559019" y="4148839"/>
            <a:ext cx="2476790" cy="735012"/>
          </a:xfrm>
        </p:spPr>
        <p:txBody>
          <a:bodyPr>
            <a:normAutofit/>
          </a:bodyPr>
          <a:lstStyle>
            <a:lvl1pPr marL="0" indent="0" algn="ctr">
              <a:buNone/>
              <a:defRPr sz="2000" b="1" i="0">
                <a:solidFill>
                  <a:schemeClr val="bg1"/>
                </a:solidFill>
                <a:latin typeface="Museo Sans 700" panose="02000000000000000000" pitchFamily="2" charset="77"/>
              </a:defRPr>
            </a:lvl1pPr>
          </a:lstStyle>
          <a:p>
            <a:pPr lvl="0"/>
            <a:r>
              <a:rPr lang="sv-SE" dirty="0" err="1"/>
              <a:t>Published</a:t>
            </a:r>
            <a:endParaRPr lang="sv-SE" dirty="0"/>
          </a:p>
          <a:p>
            <a:pPr lvl="0"/>
            <a:r>
              <a:rPr lang="sv-SE" dirty="0"/>
              <a:t>material</a:t>
            </a:r>
          </a:p>
        </p:txBody>
      </p:sp>
      <p:sp>
        <p:nvSpPr>
          <p:cNvPr id="16" name="Platshållare för text 7">
            <a:extLst>
              <a:ext uri="{FF2B5EF4-FFF2-40B4-BE49-F238E27FC236}">
                <a16:creationId xmlns:a16="http://schemas.microsoft.com/office/drawing/2014/main" id="{C96E8378-0CFC-A346-9E01-F2AB2E3680A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750787" y="4148839"/>
            <a:ext cx="2539611" cy="735012"/>
          </a:xfrm>
        </p:spPr>
        <p:txBody>
          <a:bodyPr>
            <a:normAutofit/>
          </a:bodyPr>
          <a:lstStyle>
            <a:lvl1pPr marL="0" indent="0" algn="ctr">
              <a:buNone/>
              <a:defRPr sz="2000" b="1" i="0">
                <a:solidFill>
                  <a:schemeClr val="bg1"/>
                </a:solidFill>
                <a:latin typeface="Museo Sans 700" panose="02000000000000000000" pitchFamily="2" charset="77"/>
              </a:defRPr>
            </a:lvl1pPr>
          </a:lstStyle>
          <a:p>
            <a:pPr lvl="0"/>
            <a:r>
              <a:rPr lang="sv-SE" dirty="0"/>
              <a:t>Student</a:t>
            </a:r>
          </a:p>
          <a:p>
            <a:pPr lvl="0"/>
            <a:r>
              <a:rPr lang="sv-SE" dirty="0"/>
              <a:t>material</a:t>
            </a:r>
          </a:p>
        </p:txBody>
      </p:sp>
      <p:sp>
        <p:nvSpPr>
          <p:cNvPr id="14" name="Platshållare för text 10">
            <a:extLst>
              <a:ext uri="{FF2B5EF4-FFF2-40B4-BE49-F238E27FC236}">
                <a16:creationId xmlns:a16="http://schemas.microsoft.com/office/drawing/2014/main" id="{BB76F9B9-2CF8-424B-BBD5-76A4FF957C0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2853" y="1229548"/>
            <a:ext cx="5180130" cy="1387882"/>
          </a:xfrm>
        </p:spPr>
        <p:txBody>
          <a:bodyPr>
            <a:noAutofit/>
          </a:bodyPr>
          <a:lstStyle>
            <a:lvl1pPr marL="0" indent="0" algn="l">
              <a:buNone/>
              <a:defRPr sz="4400">
                <a:solidFill>
                  <a:schemeClr val="tx2"/>
                </a:solidFill>
                <a:latin typeface="Ivar Display" pitchFamily="2" charset="77"/>
              </a:defRPr>
            </a:lvl1pPr>
          </a:lstStyle>
          <a:p>
            <a:pPr lvl="0"/>
            <a:r>
              <a:rPr lang="sv-SE" dirty="0"/>
              <a:t>Second </a:t>
            </a:r>
            <a:r>
              <a:rPr lang="sv-SE" dirty="0" err="1"/>
              <a:t>headline</a:t>
            </a:r>
            <a:r>
              <a:rPr lang="sv-SE" dirty="0"/>
              <a:t>.</a:t>
            </a:r>
          </a:p>
          <a:p>
            <a:pPr lvl="0"/>
            <a:r>
              <a:rPr lang="sv-SE" dirty="0"/>
              <a:t>Ivar Display 44 pkt.</a:t>
            </a:r>
          </a:p>
        </p:txBody>
      </p:sp>
      <p:sp>
        <p:nvSpPr>
          <p:cNvPr id="17" name="Rektangel 6">
            <a:extLst>
              <a:ext uri="{FF2B5EF4-FFF2-40B4-BE49-F238E27FC236}">
                <a16:creationId xmlns:a16="http://schemas.microsoft.com/office/drawing/2014/main" id="{BF2A9259-C201-4BA3-B558-121CAAFC8FB4}"/>
              </a:ext>
            </a:extLst>
          </p:cNvPr>
          <p:cNvSpPr/>
          <p:nvPr userDrawn="1"/>
        </p:nvSpPr>
        <p:spPr>
          <a:xfrm>
            <a:off x="179462" y="179463"/>
            <a:ext cx="11833076" cy="649907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b="0" i="0" dirty="0">
              <a:latin typeface="Museo Sans 300" panose="02000000000000000000" pitchFamily="2" charset="77"/>
            </a:endParaRPr>
          </a:p>
        </p:txBody>
      </p:sp>
      <p:pic>
        <p:nvPicPr>
          <p:cNvPr id="19" name="Bildobjekt 5">
            <a:extLst>
              <a:ext uri="{FF2B5EF4-FFF2-40B4-BE49-F238E27FC236}">
                <a16:creationId xmlns:a16="http://schemas.microsoft.com/office/drawing/2014/main" id="{E5009C30-62CA-4168-85E1-2DF9DAEED47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52853" y="452927"/>
            <a:ext cx="1274064" cy="207458"/>
          </a:xfrm>
          <a:prstGeom prst="rect">
            <a:avLst/>
          </a:prstGeom>
        </p:spPr>
      </p:pic>
      <p:cxnSp>
        <p:nvCxnSpPr>
          <p:cNvPr id="20" name="Rak 2">
            <a:extLst>
              <a:ext uri="{FF2B5EF4-FFF2-40B4-BE49-F238E27FC236}">
                <a16:creationId xmlns:a16="http://schemas.microsoft.com/office/drawing/2014/main" id="{DA562DF5-462A-41C0-9803-C3646DA2725D}"/>
              </a:ext>
            </a:extLst>
          </p:cNvPr>
          <p:cNvCxnSpPr>
            <a:cxnSpLocks/>
          </p:cNvCxnSpPr>
          <p:nvPr userDrawn="1"/>
        </p:nvCxnSpPr>
        <p:spPr>
          <a:xfrm>
            <a:off x="452853" y="752029"/>
            <a:ext cx="11286219" cy="0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2" name="textruta 17">
            <a:extLst>
              <a:ext uri="{FF2B5EF4-FFF2-40B4-BE49-F238E27FC236}">
                <a16:creationId xmlns:a16="http://schemas.microsoft.com/office/drawing/2014/main" id="{BD234067-8E10-4401-9D1E-07B073820BBA}"/>
              </a:ext>
            </a:extLst>
          </p:cNvPr>
          <p:cNvSpPr txBox="1"/>
          <p:nvPr userDrawn="1"/>
        </p:nvSpPr>
        <p:spPr>
          <a:xfrm>
            <a:off x="7337987" y="416881"/>
            <a:ext cx="448654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sv-SE" sz="1600" b="0" i="0" dirty="0">
                <a:solidFill>
                  <a:schemeClr val="tx2"/>
                </a:solidFill>
                <a:latin typeface="Museo Sans 300" panose="02000000000000000000" pitchFamily="2" charset="77"/>
              </a:rPr>
              <a:t>urkund.com</a:t>
            </a:r>
          </a:p>
        </p:txBody>
      </p:sp>
      <p:sp>
        <p:nvSpPr>
          <p:cNvPr id="23" name="Ellips 1">
            <a:extLst>
              <a:ext uri="{FF2B5EF4-FFF2-40B4-BE49-F238E27FC236}">
                <a16:creationId xmlns:a16="http://schemas.microsoft.com/office/drawing/2014/main" id="{D877F98C-A86E-4EA4-BCAC-C2387B8CCDBF}"/>
              </a:ext>
            </a:extLst>
          </p:cNvPr>
          <p:cNvSpPr/>
          <p:nvPr userDrawn="1"/>
        </p:nvSpPr>
        <p:spPr>
          <a:xfrm>
            <a:off x="7654904" y="1480562"/>
            <a:ext cx="2539611" cy="2539611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b="0" i="0" dirty="0">
              <a:latin typeface="Museo Sans 300" panose="02000000000000000000" pitchFamily="2" charset="77"/>
            </a:endParaRPr>
          </a:p>
        </p:txBody>
      </p:sp>
      <p:sp>
        <p:nvSpPr>
          <p:cNvPr id="24" name="Ellips 9">
            <a:extLst>
              <a:ext uri="{FF2B5EF4-FFF2-40B4-BE49-F238E27FC236}">
                <a16:creationId xmlns:a16="http://schemas.microsoft.com/office/drawing/2014/main" id="{B8BBD78A-54DD-4E1F-8A4E-B51B4DD4D9E3}"/>
              </a:ext>
            </a:extLst>
          </p:cNvPr>
          <p:cNvSpPr/>
          <p:nvPr userDrawn="1"/>
        </p:nvSpPr>
        <p:spPr>
          <a:xfrm>
            <a:off x="6559020" y="3250216"/>
            <a:ext cx="2539611" cy="2539611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b="0" i="0" dirty="0">
              <a:latin typeface="Museo Sans 300" panose="02000000000000000000" pitchFamily="2" charset="77"/>
            </a:endParaRPr>
          </a:p>
        </p:txBody>
      </p:sp>
      <p:sp>
        <p:nvSpPr>
          <p:cNvPr id="25" name="Ellips 10">
            <a:extLst>
              <a:ext uri="{FF2B5EF4-FFF2-40B4-BE49-F238E27FC236}">
                <a16:creationId xmlns:a16="http://schemas.microsoft.com/office/drawing/2014/main" id="{A41C5B45-532F-4155-8A51-89D48050E68B}"/>
              </a:ext>
            </a:extLst>
          </p:cNvPr>
          <p:cNvSpPr/>
          <p:nvPr userDrawn="1"/>
        </p:nvSpPr>
        <p:spPr>
          <a:xfrm>
            <a:off x="8750788" y="3250216"/>
            <a:ext cx="2539611" cy="2539611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b="0" i="0" dirty="0">
              <a:latin typeface="Museo Sans 300" panose="02000000000000000000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8442331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and 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C347444D-C2F5-1C4A-B215-0BF965EB5A1D}"/>
              </a:ext>
            </a:extLst>
          </p:cNvPr>
          <p:cNvSpPr/>
          <p:nvPr/>
        </p:nvSpPr>
        <p:spPr>
          <a:xfrm>
            <a:off x="179462" y="179463"/>
            <a:ext cx="11833076" cy="649907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6" name="Bildobjekt 5">
            <a:extLst>
              <a:ext uri="{FF2B5EF4-FFF2-40B4-BE49-F238E27FC236}">
                <a16:creationId xmlns:a16="http://schemas.microsoft.com/office/drawing/2014/main" id="{6BD6A740-57F5-AA40-95A5-8CF9F1919C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2853" y="452927"/>
            <a:ext cx="1274064" cy="207458"/>
          </a:xfrm>
          <a:prstGeom prst="rect">
            <a:avLst/>
          </a:prstGeom>
        </p:spPr>
      </p:pic>
      <p:cxnSp>
        <p:nvCxnSpPr>
          <p:cNvPr id="3" name="Rak 2">
            <a:extLst>
              <a:ext uri="{FF2B5EF4-FFF2-40B4-BE49-F238E27FC236}">
                <a16:creationId xmlns:a16="http://schemas.microsoft.com/office/drawing/2014/main" id="{F36F9651-2F52-4C49-8391-E2F42A93E734}"/>
              </a:ext>
            </a:extLst>
          </p:cNvPr>
          <p:cNvCxnSpPr>
            <a:cxnSpLocks/>
          </p:cNvCxnSpPr>
          <p:nvPr/>
        </p:nvCxnSpPr>
        <p:spPr>
          <a:xfrm>
            <a:off x="452853" y="752029"/>
            <a:ext cx="11286219" cy="0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8" name="textruta 17">
            <a:extLst>
              <a:ext uri="{FF2B5EF4-FFF2-40B4-BE49-F238E27FC236}">
                <a16:creationId xmlns:a16="http://schemas.microsoft.com/office/drawing/2014/main" id="{A4A7EA69-D82D-5543-A54E-443A4AEA3DA2}"/>
              </a:ext>
            </a:extLst>
          </p:cNvPr>
          <p:cNvSpPr txBox="1"/>
          <p:nvPr/>
        </p:nvSpPr>
        <p:spPr>
          <a:xfrm>
            <a:off x="7337987" y="416881"/>
            <a:ext cx="448654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sv-SE" sz="1600" b="0" i="0" dirty="0">
                <a:solidFill>
                  <a:schemeClr val="tx2"/>
                </a:solidFill>
                <a:latin typeface="Museo Sans 300" panose="02000000000000000000" pitchFamily="2" charset="77"/>
              </a:rPr>
              <a:t>urkund.com</a:t>
            </a:r>
          </a:p>
        </p:txBody>
      </p:sp>
      <p:sp>
        <p:nvSpPr>
          <p:cNvPr id="4" name="Platshållare för bild 3">
            <a:extLst>
              <a:ext uri="{FF2B5EF4-FFF2-40B4-BE49-F238E27FC236}">
                <a16:creationId xmlns:a16="http://schemas.microsoft.com/office/drawing/2014/main" id="{A7EE308A-EF21-8B4F-93BA-78681737D8C0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5906374" y="1233488"/>
            <a:ext cx="5833189" cy="5056187"/>
          </a:xfrm>
        </p:spPr>
        <p:txBody>
          <a:bodyPr>
            <a:normAutofit/>
          </a:bodyPr>
          <a:lstStyle>
            <a:lvl1pPr marL="0" indent="0">
              <a:buNone/>
              <a:defRPr sz="1200" b="0" i="0">
                <a:latin typeface="Museo Sans 300" panose="02000000000000000000" pitchFamily="2" charset="77"/>
              </a:defRPr>
            </a:lvl1pPr>
          </a:lstStyle>
          <a:p>
            <a:r>
              <a:rPr lang="sv-SE" dirty="0"/>
              <a:t>Place for image, illustration or </a:t>
            </a:r>
            <a:r>
              <a:rPr lang="sv-SE" dirty="0" err="1"/>
              <a:t>big</a:t>
            </a:r>
            <a:r>
              <a:rPr lang="sv-SE" dirty="0"/>
              <a:t> </a:t>
            </a:r>
            <a:r>
              <a:rPr lang="sv-SE" dirty="0" err="1"/>
              <a:t>icon</a:t>
            </a:r>
            <a:r>
              <a:rPr lang="sv-SE" dirty="0"/>
              <a:t>.</a:t>
            </a:r>
          </a:p>
        </p:txBody>
      </p:sp>
      <p:sp>
        <p:nvSpPr>
          <p:cNvPr id="10" name="Platshållare för text 10">
            <a:extLst>
              <a:ext uri="{FF2B5EF4-FFF2-40B4-BE49-F238E27FC236}">
                <a16:creationId xmlns:a16="http://schemas.microsoft.com/office/drawing/2014/main" id="{8A064F9D-D1D4-9240-BED9-A9C62914A82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2853" y="2922096"/>
            <a:ext cx="5180130" cy="3367020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sv-SE" sz="1600" b="0" i="0" u="none" strike="noStrike" smtClean="0">
                <a:effectLst/>
                <a:latin typeface="Museo Sans 300" panose="02000000000000000000" pitchFamily="2" charset="77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sv-SE" dirty="0"/>
              <a:t>Main </a:t>
            </a:r>
            <a:r>
              <a:rPr lang="sv-SE" dirty="0" err="1"/>
              <a:t>body</a:t>
            </a:r>
            <a:r>
              <a:rPr lang="sv-SE" dirty="0"/>
              <a:t> text. </a:t>
            </a:r>
            <a:r>
              <a:rPr lang="sv-SE" dirty="0" err="1"/>
              <a:t>Museo</a:t>
            </a:r>
            <a:r>
              <a:rPr lang="sv-SE" dirty="0"/>
              <a:t> Sans 300, 16 pkt. Always </a:t>
            </a:r>
            <a:r>
              <a:rPr lang="sv-SE" dirty="0" err="1"/>
              <a:t>use</a:t>
            </a:r>
            <a:r>
              <a:rPr lang="sv-SE" dirty="0"/>
              <a:t> black or </a:t>
            </a:r>
            <a:r>
              <a:rPr lang="sv-SE" dirty="0" err="1"/>
              <a:t>burgundy</a:t>
            </a:r>
            <a:r>
              <a:rPr lang="sv-SE" dirty="0"/>
              <a:t> </a:t>
            </a:r>
            <a:r>
              <a:rPr lang="sv-SE" dirty="0" err="1"/>
              <a:t>colour</a:t>
            </a:r>
            <a:r>
              <a:rPr lang="sv-SE" dirty="0"/>
              <a:t> in the </a:t>
            </a:r>
            <a:r>
              <a:rPr lang="sv-SE" dirty="0" err="1"/>
              <a:t>main</a:t>
            </a:r>
            <a:r>
              <a:rPr lang="sv-SE" dirty="0"/>
              <a:t> text. </a:t>
            </a:r>
            <a:r>
              <a:rPr lang="sv-SE" dirty="0" err="1"/>
              <a:t>Lorem</a:t>
            </a:r>
            <a:r>
              <a:rPr lang="sv-SE" dirty="0"/>
              <a:t> </a:t>
            </a:r>
            <a:r>
              <a:rPr lang="sv-SE" dirty="0" err="1"/>
              <a:t>ipsum</a:t>
            </a:r>
            <a:r>
              <a:rPr lang="sv-SE" dirty="0"/>
              <a:t> </a:t>
            </a:r>
            <a:r>
              <a:rPr lang="sv-SE" dirty="0" err="1"/>
              <a:t>dolor</a:t>
            </a:r>
            <a:r>
              <a:rPr lang="sv-SE" dirty="0"/>
              <a:t> </a:t>
            </a:r>
            <a:r>
              <a:rPr lang="sv-SE" dirty="0" err="1"/>
              <a:t>sit</a:t>
            </a:r>
            <a:r>
              <a:rPr lang="sv-SE" dirty="0"/>
              <a:t> </a:t>
            </a:r>
            <a:r>
              <a:rPr lang="sv-SE" dirty="0" err="1"/>
              <a:t>amet</a:t>
            </a:r>
            <a:r>
              <a:rPr lang="sv-SE" dirty="0"/>
              <a:t>. </a:t>
            </a:r>
            <a:r>
              <a:rPr lang="sv-SE" dirty="0" err="1"/>
              <a:t>consectetur</a:t>
            </a:r>
            <a:r>
              <a:rPr lang="sv-SE" dirty="0"/>
              <a:t> </a:t>
            </a:r>
            <a:r>
              <a:rPr lang="sv-SE" dirty="0" err="1"/>
              <a:t>adipiscing</a:t>
            </a:r>
            <a:r>
              <a:rPr lang="sv-SE" dirty="0"/>
              <a:t> elit. </a:t>
            </a:r>
            <a:r>
              <a:rPr lang="sv-SE" dirty="0" err="1"/>
              <a:t>Integer</a:t>
            </a:r>
            <a:r>
              <a:rPr lang="sv-SE" dirty="0"/>
              <a:t> </a:t>
            </a:r>
            <a:r>
              <a:rPr lang="sv-SE" dirty="0" err="1"/>
              <a:t>ac</a:t>
            </a:r>
            <a:r>
              <a:rPr lang="sv-SE" dirty="0"/>
              <a:t> </a:t>
            </a:r>
            <a:r>
              <a:rPr lang="sv-SE" dirty="0" err="1"/>
              <a:t>mauris</a:t>
            </a:r>
            <a:r>
              <a:rPr lang="sv-SE" dirty="0"/>
              <a:t> </a:t>
            </a:r>
            <a:r>
              <a:rPr lang="sv-SE" dirty="0" err="1"/>
              <a:t>quam</a:t>
            </a:r>
            <a:r>
              <a:rPr lang="sv-SE" dirty="0"/>
              <a:t>. </a:t>
            </a:r>
            <a:r>
              <a:rPr lang="sv-SE" dirty="0" err="1"/>
              <a:t>Donec</a:t>
            </a:r>
            <a:r>
              <a:rPr lang="sv-SE" dirty="0"/>
              <a:t> </a:t>
            </a:r>
            <a:r>
              <a:rPr lang="sv-SE" dirty="0" err="1"/>
              <a:t>rutrum</a:t>
            </a:r>
            <a:r>
              <a:rPr lang="sv-SE" dirty="0"/>
              <a:t>, </a:t>
            </a:r>
            <a:r>
              <a:rPr lang="sv-SE" dirty="0" err="1"/>
              <a:t>quam</a:t>
            </a:r>
            <a:r>
              <a:rPr lang="sv-SE" dirty="0"/>
              <a:t> ut </a:t>
            </a:r>
            <a:r>
              <a:rPr lang="sv-SE" dirty="0" err="1"/>
              <a:t>fermentum</a:t>
            </a:r>
            <a:r>
              <a:rPr lang="sv-SE" dirty="0"/>
              <a:t> placerat, </a:t>
            </a:r>
            <a:r>
              <a:rPr lang="sv-SE" dirty="0" err="1"/>
              <a:t>quam</a:t>
            </a:r>
            <a:r>
              <a:rPr lang="sv-SE" dirty="0"/>
              <a:t> </a:t>
            </a:r>
            <a:r>
              <a:rPr lang="sv-SE" dirty="0" err="1"/>
              <a:t>arcu</a:t>
            </a:r>
            <a:r>
              <a:rPr lang="sv-SE" dirty="0"/>
              <a:t> </a:t>
            </a:r>
            <a:r>
              <a:rPr lang="sv-SE" dirty="0" err="1"/>
              <a:t>vestibulum</a:t>
            </a:r>
            <a:r>
              <a:rPr lang="sv-SE" dirty="0"/>
              <a:t> </a:t>
            </a:r>
            <a:r>
              <a:rPr lang="sv-SE" dirty="0" err="1"/>
              <a:t>lorem</a:t>
            </a:r>
            <a:r>
              <a:rPr lang="sv-SE" dirty="0"/>
              <a:t>, at gravida </a:t>
            </a:r>
            <a:r>
              <a:rPr lang="sv-SE" dirty="0" err="1"/>
              <a:t>felis</a:t>
            </a:r>
            <a:r>
              <a:rPr lang="sv-SE" dirty="0"/>
              <a:t> est </a:t>
            </a:r>
            <a:r>
              <a:rPr lang="sv-SE" dirty="0" err="1"/>
              <a:t>sit</a:t>
            </a:r>
            <a:r>
              <a:rPr lang="sv-SE" dirty="0"/>
              <a:t> </a:t>
            </a:r>
            <a:r>
              <a:rPr lang="sv-SE" dirty="0" err="1"/>
              <a:t>amet</a:t>
            </a:r>
            <a:r>
              <a:rPr lang="sv-SE" dirty="0"/>
              <a:t> tortor. </a:t>
            </a:r>
            <a:r>
              <a:rPr lang="sv-SE" dirty="0" err="1"/>
              <a:t>Duis</a:t>
            </a:r>
            <a:r>
              <a:rPr lang="sv-SE" dirty="0"/>
              <a:t> </a:t>
            </a:r>
            <a:r>
              <a:rPr lang="sv-SE" dirty="0" err="1"/>
              <a:t>congue</a:t>
            </a:r>
            <a:r>
              <a:rPr lang="sv-SE" dirty="0"/>
              <a:t> libero et </a:t>
            </a:r>
            <a:r>
              <a:rPr lang="sv-SE" dirty="0" err="1"/>
              <a:t>lorem</a:t>
            </a:r>
            <a:r>
              <a:rPr lang="sv-SE" dirty="0"/>
              <a:t> </a:t>
            </a:r>
            <a:r>
              <a:rPr lang="sv-SE" dirty="0" err="1"/>
              <a:t>ullamcorper</a:t>
            </a:r>
            <a:r>
              <a:rPr lang="sv-SE" dirty="0"/>
              <a:t>, </a:t>
            </a:r>
            <a:r>
              <a:rPr lang="sv-SE" dirty="0" err="1"/>
              <a:t>quis</a:t>
            </a:r>
            <a:r>
              <a:rPr lang="sv-SE" dirty="0"/>
              <a:t> </a:t>
            </a:r>
            <a:r>
              <a:rPr lang="sv-SE" dirty="0" err="1"/>
              <a:t>blandit</a:t>
            </a:r>
            <a:r>
              <a:rPr lang="sv-SE" dirty="0"/>
              <a:t> </a:t>
            </a:r>
            <a:r>
              <a:rPr lang="sv-SE" dirty="0" err="1"/>
              <a:t>odio</a:t>
            </a:r>
            <a:r>
              <a:rPr lang="sv-SE" dirty="0"/>
              <a:t> </a:t>
            </a:r>
            <a:r>
              <a:rPr lang="sv-SE" dirty="0" err="1"/>
              <a:t>vestibulum</a:t>
            </a:r>
            <a:r>
              <a:rPr lang="sv-SE" dirty="0"/>
              <a:t>. </a:t>
            </a:r>
            <a:r>
              <a:rPr lang="sv-SE" dirty="0" err="1"/>
              <a:t>Praesent</a:t>
            </a:r>
            <a:r>
              <a:rPr lang="sv-SE" dirty="0"/>
              <a:t> </a:t>
            </a:r>
            <a:r>
              <a:rPr lang="sv-SE" dirty="0" err="1"/>
              <a:t>cursus</a:t>
            </a:r>
            <a:r>
              <a:rPr lang="sv-SE" dirty="0"/>
              <a:t> </a:t>
            </a:r>
            <a:r>
              <a:rPr lang="sv-SE" dirty="0" err="1"/>
              <a:t>ornare</a:t>
            </a:r>
            <a:r>
              <a:rPr lang="sv-SE" dirty="0"/>
              <a:t> ex, </a:t>
            </a:r>
            <a:r>
              <a:rPr lang="sv-SE" dirty="0" err="1"/>
              <a:t>ornare</a:t>
            </a:r>
            <a:r>
              <a:rPr lang="sv-SE" dirty="0"/>
              <a:t> </a:t>
            </a:r>
            <a:r>
              <a:rPr lang="sv-SE" dirty="0" err="1"/>
              <a:t>maximus</a:t>
            </a:r>
            <a:r>
              <a:rPr lang="sv-SE" dirty="0"/>
              <a:t> </a:t>
            </a:r>
            <a:r>
              <a:rPr lang="sv-SE" dirty="0" err="1"/>
              <a:t>nisi</a:t>
            </a:r>
            <a:r>
              <a:rPr lang="sv-SE" dirty="0"/>
              <a:t>. </a:t>
            </a:r>
            <a:r>
              <a:rPr lang="sv-SE" dirty="0" err="1"/>
              <a:t>Vestibulum</a:t>
            </a:r>
            <a:r>
              <a:rPr lang="sv-SE" dirty="0"/>
              <a:t> ante </a:t>
            </a:r>
            <a:r>
              <a:rPr lang="sv-SE" dirty="0" err="1"/>
              <a:t>ipsum</a:t>
            </a:r>
            <a:r>
              <a:rPr lang="sv-SE" dirty="0"/>
              <a:t> </a:t>
            </a:r>
            <a:r>
              <a:rPr lang="sv-SE" dirty="0" err="1"/>
              <a:t>primis</a:t>
            </a:r>
            <a:r>
              <a:rPr lang="sv-SE" dirty="0"/>
              <a:t> in </a:t>
            </a:r>
            <a:r>
              <a:rPr lang="sv-SE" dirty="0" err="1"/>
              <a:t>faucibus</a:t>
            </a:r>
            <a:r>
              <a:rPr lang="sv-SE" dirty="0"/>
              <a:t> </a:t>
            </a:r>
            <a:r>
              <a:rPr lang="sv-SE" dirty="0" err="1"/>
              <a:t>orci</a:t>
            </a:r>
            <a:r>
              <a:rPr lang="sv-SE" dirty="0"/>
              <a:t> </a:t>
            </a:r>
            <a:r>
              <a:rPr lang="sv-SE" dirty="0" err="1"/>
              <a:t>luctus</a:t>
            </a:r>
            <a:r>
              <a:rPr lang="sv-SE" dirty="0"/>
              <a:t> et </a:t>
            </a:r>
            <a:r>
              <a:rPr lang="sv-SE" dirty="0" err="1"/>
              <a:t>ultrices</a:t>
            </a:r>
            <a:r>
              <a:rPr lang="sv-SE" dirty="0"/>
              <a:t> </a:t>
            </a:r>
            <a:r>
              <a:rPr lang="sv-SE" dirty="0" err="1"/>
              <a:t>posuere</a:t>
            </a:r>
            <a:r>
              <a:rPr lang="sv-SE" dirty="0"/>
              <a:t> </a:t>
            </a:r>
            <a:r>
              <a:rPr lang="sv-SE" dirty="0" err="1"/>
              <a:t>cubilia</a:t>
            </a:r>
            <a:r>
              <a:rPr lang="sv-SE" dirty="0"/>
              <a:t> </a:t>
            </a:r>
            <a:r>
              <a:rPr lang="sv-SE" dirty="0" err="1"/>
              <a:t>Curae</a:t>
            </a:r>
            <a:r>
              <a:rPr lang="sv-SE" dirty="0"/>
              <a:t>; </a:t>
            </a:r>
            <a:r>
              <a:rPr lang="sv-SE" dirty="0" err="1"/>
              <a:t>Nam</a:t>
            </a:r>
            <a:r>
              <a:rPr lang="sv-SE" dirty="0"/>
              <a:t> </a:t>
            </a:r>
            <a:r>
              <a:rPr lang="sv-SE" dirty="0" err="1"/>
              <a:t>vel</a:t>
            </a:r>
            <a:r>
              <a:rPr lang="sv-SE" dirty="0"/>
              <a:t> </a:t>
            </a:r>
            <a:r>
              <a:rPr lang="sv-SE" dirty="0" err="1"/>
              <a:t>nisl</a:t>
            </a:r>
            <a:r>
              <a:rPr lang="sv-SE" dirty="0"/>
              <a:t> </a:t>
            </a:r>
            <a:r>
              <a:rPr lang="sv-SE" dirty="0" err="1"/>
              <a:t>vel</a:t>
            </a:r>
            <a:r>
              <a:rPr lang="sv-SE" dirty="0"/>
              <a:t> </a:t>
            </a:r>
            <a:r>
              <a:rPr lang="sv-SE" dirty="0" err="1"/>
              <a:t>odio</a:t>
            </a:r>
            <a:r>
              <a:rPr lang="sv-SE" dirty="0"/>
              <a:t> </a:t>
            </a:r>
            <a:r>
              <a:rPr lang="sv-SE" dirty="0" err="1"/>
              <a:t>laoreet</a:t>
            </a:r>
            <a:r>
              <a:rPr lang="sv-SE" dirty="0"/>
              <a:t> gravida. In </a:t>
            </a:r>
            <a:r>
              <a:rPr lang="sv-SE" dirty="0" err="1"/>
              <a:t>tempor</a:t>
            </a:r>
            <a:r>
              <a:rPr lang="sv-SE" dirty="0"/>
              <a:t> </a:t>
            </a:r>
            <a:r>
              <a:rPr lang="sv-SE" dirty="0" err="1"/>
              <a:t>posuere</a:t>
            </a:r>
            <a:r>
              <a:rPr lang="sv-SE" dirty="0"/>
              <a:t> </a:t>
            </a:r>
            <a:r>
              <a:rPr lang="sv-SE" dirty="0" err="1"/>
              <a:t>nisl</a:t>
            </a:r>
            <a:r>
              <a:rPr lang="sv-SE" dirty="0"/>
              <a:t> </a:t>
            </a:r>
            <a:r>
              <a:rPr lang="sv-SE" dirty="0" err="1"/>
              <a:t>nec</a:t>
            </a:r>
            <a:r>
              <a:rPr lang="sv-SE" dirty="0"/>
              <a:t> </a:t>
            </a:r>
            <a:r>
              <a:rPr lang="sv-SE" dirty="0" err="1"/>
              <a:t>scelerisque</a:t>
            </a:r>
            <a:r>
              <a:rPr lang="sv-SE" dirty="0"/>
              <a:t>. </a:t>
            </a:r>
            <a:r>
              <a:rPr lang="sv-SE" dirty="0" err="1"/>
              <a:t>Proin</a:t>
            </a:r>
            <a:r>
              <a:rPr lang="sv-SE" dirty="0"/>
              <a:t> </a:t>
            </a:r>
            <a:r>
              <a:rPr lang="sv-SE" dirty="0" err="1"/>
              <a:t>lorem</a:t>
            </a:r>
            <a:r>
              <a:rPr lang="sv-SE" dirty="0"/>
              <a:t> </a:t>
            </a:r>
            <a:r>
              <a:rPr lang="sv-SE" dirty="0" err="1"/>
              <a:t>nunc</a:t>
            </a:r>
            <a:r>
              <a:rPr lang="sv-SE" dirty="0"/>
              <a:t>, </a:t>
            </a:r>
            <a:r>
              <a:rPr lang="sv-SE" dirty="0" err="1"/>
              <a:t>pretium</a:t>
            </a:r>
            <a:r>
              <a:rPr lang="sv-SE" dirty="0"/>
              <a:t> </a:t>
            </a:r>
            <a:r>
              <a:rPr lang="sv-SE" dirty="0" err="1"/>
              <a:t>vel</a:t>
            </a:r>
            <a:r>
              <a:rPr lang="sv-SE" dirty="0"/>
              <a:t> </a:t>
            </a:r>
            <a:r>
              <a:rPr lang="sv-SE" dirty="0" err="1"/>
              <a:t>dictum</a:t>
            </a:r>
            <a:r>
              <a:rPr lang="sv-SE" dirty="0"/>
              <a:t> </a:t>
            </a:r>
            <a:r>
              <a:rPr lang="sv-SE" dirty="0" err="1"/>
              <a:t>quis</a:t>
            </a:r>
            <a:r>
              <a:rPr lang="sv-SE" dirty="0"/>
              <a:t>, </a:t>
            </a:r>
            <a:r>
              <a:rPr lang="sv-SE" dirty="0" err="1"/>
              <a:t>suscipit</a:t>
            </a:r>
            <a:r>
              <a:rPr lang="sv-SE" dirty="0"/>
              <a:t> a </a:t>
            </a:r>
            <a:r>
              <a:rPr lang="sv-SE" dirty="0" err="1"/>
              <a:t>felis</a:t>
            </a:r>
            <a:r>
              <a:rPr lang="sv-SE" dirty="0"/>
              <a:t>. </a:t>
            </a:r>
            <a:r>
              <a:rPr lang="sv-SE" dirty="0" err="1"/>
              <a:t>Donec</a:t>
            </a:r>
            <a:r>
              <a:rPr lang="sv-SE" dirty="0"/>
              <a:t> </a:t>
            </a:r>
            <a:r>
              <a:rPr lang="sv-SE" dirty="0" err="1"/>
              <a:t>quis</a:t>
            </a:r>
            <a:r>
              <a:rPr lang="sv-SE" dirty="0"/>
              <a:t> </a:t>
            </a:r>
            <a:r>
              <a:rPr lang="sv-SE" dirty="0" err="1"/>
              <a:t>volutpat</a:t>
            </a:r>
            <a:r>
              <a:rPr lang="sv-SE" dirty="0"/>
              <a:t> </a:t>
            </a:r>
            <a:r>
              <a:rPr lang="sv-SE" dirty="0" err="1"/>
              <a:t>metus</a:t>
            </a:r>
            <a:r>
              <a:rPr lang="sv-SE" dirty="0"/>
              <a:t>.</a:t>
            </a:r>
          </a:p>
        </p:txBody>
      </p:sp>
      <p:sp>
        <p:nvSpPr>
          <p:cNvPr id="11" name="Platshållare för text 10">
            <a:extLst>
              <a:ext uri="{FF2B5EF4-FFF2-40B4-BE49-F238E27FC236}">
                <a16:creationId xmlns:a16="http://schemas.microsoft.com/office/drawing/2014/main" id="{04A4A683-622B-AC4A-AADE-31BED1C96F0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2853" y="1229548"/>
            <a:ext cx="5180130" cy="1387882"/>
          </a:xfrm>
        </p:spPr>
        <p:txBody>
          <a:bodyPr>
            <a:noAutofit/>
          </a:bodyPr>
          <a:lstStyle>
            <a:lvl1pPr marL="0" indent="0" algn="l">
              <a:buNone/>
              <a:defRPr sz="4400">
                <a:solidFill>
                  <a:schemeClr val="tx2"/>
                </a:solidFill>
                <a:latin typeface="Ivar Display" pitchFamily="2" charset="77"/>
              </a:defRPr>
            </a:lvl1pPr>
          </a:lstStyle>
          <a:p>
            <a:pPr lvl="0"/>
            <a:r>
              <a:rPr lang="sv-SE" dirty="0"/>
              <a:t>Second </a:t>
            </a:r>
            <a:r>
              <a:rPr lang="sv-SE" dirty="0" err="1"/>
              <a:t>headline</a:t>
            </a:r>
            <a:r>
              <a:rPr lang="sv-SE" dirty="0"/>
              <a:t>.</a:t>
            </a:r>
          </a:p>
          <a:p>
            <a:pPr lvl="0"/>
            <a:r>
              <a:rPr lang="sv-SE" dirty="0"/>
              <a:t>Ivar Display 44 pkt.</a:t>
            </a:r>
          </a:p>
        </p:txBody>
      </p:sp>
      <p:sp>
        <p:nvSpPr>
          <p:cNvPr id="9" name="Rektangel 6">
            <a:extLst>
              <a:ext uri="{FF2B5EF4-FFF2-40B4-BE49-F238E27FC236}">
                <a16:creationId xmlns:a16="http://schemas.microsoft.com/office/drawing/2014/main" id="{C9797672-5AC9-47DF-A3C2-4985D9D1548C}"/>
              </a:ext>
            </a:extLst>
          </p:cNvPr>
          <p:cNvSpPr/>
          <p:nvPr userDrawn="1"/>
        </p:nvSpPr>
        <p:spPr>
          <a:xfrm>
            <a:off x="179462" y="179463"/>
            <a:ext cx="11833076" cy="649907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b="0" i="0" dirty="0">
              <a:latin typeface="Museo Sans 300" panose="02000000000000000000" pitchFamily="2" charset="77"/>
            </a:endParaRPr>
          </a:p>
        </p:txBody>
      </p:sp>
      <p:pic>
        <p:nvPicPr>
          <p:cNvPr id="12" name="Bildobjekt 5">
            <a:extLst>
              <a:ext uri="{FF2B5EF4-FFF2-40B4-BE49-F238E27FC236}">
                <a16:creationId xmlns:a16="http://schemas.microsoft.com/office/drawing/2014/main" id="{0BC8AB85-108E-464B-AEA8-5F98B4ABBA5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52853" y="452927"/>
            <a:ext cx="1274064" cy="207458"/>
          </a:xfrm>
          <a:prstGeom prst="rect">
            <a:avLst/>
          </a:prstGeom>
        </p:spPr>
      </p:pic>
      <p:cxnSp>
        <p:nvCxnSpPr>
          <p:cNvPr id="13" name="Rak 2">
            <a:extLst>
              <a:ext uri="{FF2B5EF4-FFF2-40B4-BE49-F238E27FC236}">
                <a16:creationId xmlns:a16="http://schemas.microsoft.com/office/drawing/2014/main" id="{99170172-5317-4415-870D-CC0D8B6DEE26}"/>
              </a:ext>
            </a:extLst>
          </p:cNvPr>
          <p:cNvCxnSpPr>
            <a:cxnSpLocks/>
          </p:cNvCxnSpPr>
          <p:nvPr userDrawn="1"/>
        </p:nvCxnSpPr>
        <p:spPr>
          <a:xfrm>
            <a:off x="452853" y="752029"/>
            <a:ext cx="11286219" cy="0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4" name="textruta 17">
            <a:extLst>
              <a:ext uri="{FF2B5EF4-FFF2-40B4-BE49-F238E27FC236}">
                <a16:creationId xmlns:a16="http://schemas.microsoft.com/office/drawing/2014/main" id="{FF42A89E-B623-45CB-9985-277A1904FB95}"/>
              </a:ext>
            </a:extLst>
          </p:cNvPr>
          <p:cNvSpPr txBox="1"/>
          <p:nvPr userDrawn="1"/>
        </p:nvSpPr>
        <p:spPr>
          <a:xfrm>
            <a:off x="7337987" y="416881"/>
            <a:ext cx="448654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sv-SE" sz="1600" b="0" i="0" dirty="0">
                <a:solidFill>
                  <a:schemeClr val="tx2"/>
                </a:solidFill>
                <a:latin typeface="Museo Sans 300" panose="02000000000000000000" pitchFamily="2" charset="77"/>
              </a:rPr>
              <a:t>urkund.com</a:t>
            </a:r>
          </a:p>
        </p:txBody>
      </p:sp>
    </p:spTree>
    <p:extLst>
      <p:ext uri="{BB962C8B-B14F-4D97-AF65-F5344CB8AC3E}">
        <p14:creationId xmlns:p14="http://schemas.microsoft.com/office/powerpoint/2010/main" val="38608139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llustration and quot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C347444D-C2F5-1C4A-B215-0BF965EB5A1D}"/>
              </a:ext>
            </a:extLst>
          </p:cNvPr>
          <p:cNvSpPr/>
          <p:nvPr/>
        </p:nvSpPr>
        <p:spPr>
          <a:xfrm>
            <a:off x="179462" y="179463"/>
            <a:ext cx="11833076" cy="649907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3" name="Bildobjekt 2">
            <a:extLst>
              <a:ext uri="{FF2B5EF4-FFF2-40B4-BE49-F238E27FC236}">
                <a16:creationId xmlns:a16="http://schemas.microsoft.com/office/drawing/2014/main" id="{F432D8D5-DA3D-864A-ACD3-356048869E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88166" y="1718492"/>
            <a:ext cx="3015667" cy="3462432"/>
          </a:xfrm>
          <a:prstGeom prst="rect">
            <a:avLst/>
          </a:prstGeom>
        </p:spPr>
      </p:pic>
      <p:sp>
        <p:nvSpPr>
          <p:cNvPr id="10" name="Platshållare för text 10">
            <a:extLst>
              <a:ext uri="{FF2B5EF4-FFF2-40B4-BE49-F238E27FC236}">
                <a16:creationId xmlns:a16="http://schemas.microsoft.com/office/drawing/2014/main" id="{DF663982-7DAD-6144-B3C6-12C873C6751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2853" y="1229548"/>
            <a:ext cx="3635443" cy="1188974"/>
          </a:xfrm>
        </p:spPr>
        <p:txBody>
          <a:bodyPr>
            <a:noAutofit/>
          </a:bodyPr>
          <a:lstStyle>
            <a:lvl1pPr marL="0" indent="0" algn="l">
              <a:buNone/>
              <a:defRPr sz="2000">
                <a:solidFill>
                  <a:schemeClr val="tx2"/>
                </a:solidFill>
                <a:latin typeface="Ivar Display" pitchFamily="2" charset="77"/>
              </a:defRPr>
            </a:lvl1pPr>
          </a:lstStyle>
          <a:p>
            <a:pPr lvl="0"/>
            <a:r>
              <a:rPr lang="sv-SE" dirty="0"/>
              <a:t>”</a:t>
            </a:r>
            <a:r>
              <a:rPr lang="sv-SE" dirty="0" err="1"/>
              <a:t>Quotes</a:t>
            </a:r>
            <a:r>
              <a:rPr lang="sv-SE" dirty="0"/>
              <a:t>. Ivar display, 20 pkt. </a:t>
            </a:r>
            <a:r>
              <a:rPr lang="sv-SE" dirty="0" err="1"/>
              <a:t>Use</a:t>
            </a:r>
            <a:r>
              <a:rPr lang="sv-SE" dirty="0"/>
              <a:t> in Urkunds </a:t>
            </a:r>
            <a:r>
              <a:rPr lang="sv-SE" dirty="0" err="1"/>
              <a:t>main</a:t>
            </a:r>
            <a:r>
              <a:rPr lang="sv-SE" dirty="0"/>
              <a:t> </a:t>
            </a:r>
            <a:r>
              <a:rPr lang="sv-SE" dirty="0" err="1"/>
              <a:t>burgundy</a:t>
            </a:r>
            <a:r>
              <a:rPr lang="sv-SE" dirty="0"/>
              <a:t> </a:t>
            </a:r>
            <a:r>
              <a:rPr lang="sv-SE" dirty="0" err="1"/>
              <a:t>colour</a:t>
            </a:r>
            <a:r>
              <a:rPr lang="sv-SE" dirty="0"/>
              <a:t> or </a:t>
            </a:r>
            <a:r>
              <a:rPr lang="sv-SE" dirty="0" err="1"/>
              <a:t>any</a:t>
            </a:r>
            <a:r>
              <a:rPr lang="sv-SE" dirty="0"/>
              <a:t> </a:t>
            </a:r>
            <a:r>
              <a:rPr lang="sv-SE" dirty="0" err="1"/>
              <a:t>of</a:t>
            </a:r>
            <a:r>
              <a:rPr lang="sv-SE" dirty="0"/>
              <a:t> the </a:t>
            </a:r>
            <a:r>
              <a:rPr lang="sv-SE" dirty="0" err="1"/>
              <a:t>other</a:t>
            </a:r>
            <a:r>
              <a:rPr lang="sv-SE" dirty="0"/>
              <a:t> </a:t>
            </a:r>
            <a:r>
              <a:rPr lang="sv-SE" dirty="0" err="1"/>
              <a:t>complement</a:t>
            </a:r>
            <a:r>
              <a:rPr lang="sv-SE" dirty="0"/>
              <a:t> </a:t>
            </a:r>
            <a:r>
              <a:rPr lang="sv-SE" dirty="0" err="1"/>
              <a:t>colours</a:t>
            </a:r>
            <a:r>
              <a:rPr lang="sv-SE" dirty="0"/>
              <a:t>.”</a:t>
            </a:r>
          </a:p>
        </p:txBody>
      </p:sp>
      <p:sp>
        <p:nvSpPr>
          <p:cNvPr id="13" name="Platshållare för text 10">
            <a:extLst>
              <a:ext uri="{FF2B5EF4-FFF2-40B4-BE49-F238E27FC236}">
                <a16:creationId xmlns:a16="http://schemas.microsoft.com/office/drawing/2014/main" id="{B0F3EC4D-974D-E24F-8343-F20A0E17FAEE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711811" y="4341272"/>
            <a:ext cx="1945790" cy="1679304"/>
          </a:xfrm>
        </p:spPr>
        <p:txBody>
          <a:bodyPr>
            <a:noAutofit/>
          </a:bodyPr>
          <a:lstStyle>
            <a:lvl1pPr marL="0" indent="0" algn="l">
              <a:buNone/>
              <a:defRPr sz="2000">
                <a:solidFill>
                  <a:schemeClr val="accent1"/>
                </a:solidFill>
                <a:latin typeface="Ivar Display" pitchFamily="2" charset="77"/>
              </a:defRPr>
            </a:lvl1pPr>
          </a:lstStyle>
          <a:p>
            <a:pPr lvl="0"/>
            <a:r>
              <a:rPr lang="sv-SE" dirty="0"/>
              <a:t>”</a:t>
            </a:r>
            <a:r>
              <a:rPr lang="sv-SE" dirty="0" err="1"/>
              <a:t>Lorem</a:t>
            </a:r>
            <a:r>
              <a:rPr lang="sv-SE" dirty="0"/>
              <a:t> </a:t>
            </a:r>
            <a:r>
              <a:rPr lang="sv-SE" dirty="0" err="1"/>
              <a:t>ipsum</a:t>
            </a:r>
            <a:r>
              <a:rPr lang="sv-SE" dirty="0"/>
              <a:t> </a:t>
            </a:r>
            <a:r>
              <a:rPr lang="sv-SE" dirty="0" err="1"/>
              <a:t>dolor</a:t>
            </a:r>
            <a:r>
              <a:rPr lang="sv-SE" dirty="0"/>
              <a:t> </a:t>
            </a:r>
            <a:r>
              <a:rPr lang="sv-SE" dirty="0" err="1"/>
              <a:t>sit</a:t>
            </a:r>
            <a:r>
              <a:rPr lang="sv-SE" dirty="0"/>
              <a:t> </a:t>
            </a:r>
            <a:r>
              <a:rPr lang="sv-SE" dirty="0" err="1"/>
              <a:t>amet</a:t>
            </a:r>
            <a:r>
              <a:rPr lang="sv-SE" dirty="0"/>
              <a:t>. </a:t>
            </a:r>
            <a:r>
              <a:rPr lang="sv-SE" dirty="0" err="1"/>
              <a:t>Concenturor</a:t>
            </a:r>
            <a:r>
              <a:rPr lang="sv-SE" dirty="0"/>
              <a:t> </a:t>
            </a:r>
            <a:r>
              <a:rPr lang="sv-SE" dirty="0" err="1"/>
              <a:t>liset</a:t>
            </a:r>
            <a:r>
              <a:rPr lang="sv-SE" dirty="0"/>
              <a:t> te </a:t>
            </a:r>
            <a:r>
              <a:rPr lang="sv-SE" dirty="0" err="1"/>
              <a:t>emor</a:t>
            </a:r>
            <a:r>
              <a:rPr lang="sv-SE" dirty="0"/>
              <a:t>.”</a:t>
            </a:r>
          </a:p>
        </p:txBody>
      </p:sp>
      <p:sp>
        <p:nvSpPr>
          <p:cNvPr id="14" name="Platshållare för text 10">
            <a:extLst>
              <a:ext uri="{FF2B5EF4-FFF2-40B4-BE49-F238E27FC236}">
                <a16:creationId xmlns:a16="http://schemas.microsoft.com/office/drawing/2014/main" id="{3A333C22-A76E-BE4D-A728-90A444E39BC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708419" y="1229548"/>
            <a:ext cx="3635443" cy="1188974"/>
          </a:xfrm>
        </p:spPr>
        <p:txBody>
          <a:bodyPr>
            <a:noAutofit/>
          </a:bodyPr>
          <a:lstStyle>
            <a:lvl1pPr marL="0" indent="0" algn="l">
              <a:buNone/>
              <a:defRPr sz="2000">
                <a:solidFill>
                  <a:schemeClr val="accent3"/>
                </a:solidFill>
                <a:latin typeface="Ivar Display" pitchFamily="2" charset="77"/>
              </a:defRPr>
            </a:lvl1pPr>
          </a:lstStyle>
          <a:p>
            <a:pPr lvl="0"/>
            <a:r>
              <a:rPr lang="sv-SE" dirty="0"/>
              <a:t>”</a:t>
            </a:r>
            <a:r>
              <a:rPr lang="sv-SE" dirty="0" err="1"/>
              <a:t>Nulla</a:t>
            </a:r>
            <a:r>
              <a:rPr lang="sv-SE" dirty="0"/>
              <a:t> </a:t>
            </a:r>
            <a:r>
              <a:rPr lang="sv-SE" dirty="0" err="1"/>
              <a:t>aluqiet</a:t>
            </a:r>
            <a:r>
              <a:rPr lang="sv-SE" dirty="0"/>
              <a:t> </a:t>
            </a:r>
            <a:r>
              <a:rPr lang="sv-SE" dirty="0" err="1"/>
              <a:t>tellus</a:t>
            </a:r>
            <a:r>
              <a:rPr lang="sv-SE" dirty="0"/>
              <a:t> </a:t>
            </a:r>
            <a:r>
              <a:rPr lang="sv-SE" dirty="0" err="1"/>
              <a:t>metus</a:t>
            </a:r>
            <a:r>
              <a:rPr lang="sv-SE" dirty="0"/>
              <a:t>, eget </a:t>
            </a:r>
            <a:r>
              <a:rPr lang="sv-SE" dirty="0" err="1"/>
              <a:t>viverra</a:t>
            </a:r>
            <a:r>
              <a:rPr lang="sv-SE" dirty="0"/>
              <a:t> mi </a:t>
            </a:r>
            <a:r>
              <a:rPr lang="sv-SE" dirty="0" err="1"/>
              <a:t>sceleriaque</a:t>
            </a:r>
            <a:r>
              <a:rPr lang="sv-SE" dirty="0"/>
              <a:t> se. </a:t>
            </a:r>
            <a:r>
              <a:rPr lang="sv-SE" dirty="0" err="1"/>
              <a:t>Phasellus</a:t>
            </a:r>
            <a:r>
              <a:rPr lang="sv-SE" dirty="0"/>
              <a:t> </a:t>
            </a:r>
            <a:r>
              <a:rPr lang="sv-SE" dirty="0" err="1"/>
              <a:t>tindicdunt</a:t>
            </a:r>
            <a:r>
              <a:rPr lang="sv-SE" dirty="0"/>
              <a:t>, </a:t>
            </a:r>
            <a:r>
              <a:rPr lang="sv-SE" dirty="0" err="1"/>
              <a:t>ipsum</a:t>
            </a:r>
            <a:r>
              <a:rPr lang="sv-SE" dirty="0"/>
              <a:t> vitae </a:t>
            </a:r>
            <a:r>
              <a:rPr lang="sv-SE" dirty="0" err="1"/>
              <a:t>tutrum</a:t>
            </a:r>
            <a:r>
              <a:rPr lang="sv-SE" dirty="0"/>
              <a:t> </a:t>
            </a:r>
            <a:r>
              <a:rPr lang="sv-SE" dirty="0" err="1"/>
              <a:t>hendrerit</a:t>
            </a:r>
            <a:r>
              <a:rPr lang="sv-SE" dirty="0"/>
              <a:t>.”</a:t>
            </a:r>
          </a:p>
        </p:txBody>
      </p:sp>
      <p:sp>
        <p:nvSpPr>
          <p:cNvPr id="15" name="Platshållare för text 10">
            <a:extLst>
              <a:ext uri="{FF2B5EF4-FFF2-40B4-BE49-F238E27FC236}">
                <a16:creationId xmlns:a16="http://schemas.microsoft.com/office/drawing/2014/main" id="{02669B8C-21D1-F744-ACAC-7A39220C7B91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973463" y="4788800"/>
            <a:ext cx="3105353" cy="896383"/>
          </a:xfrm>
        </p:spPr>
        <p:txBody>
          <a:bodyPr>
            <a:noAutofit/>
          </a:bodyPr>
          <a:lstStyle>
            <a:lvl1pPr marL="0" indent="0" algn="l">
              <a:buNone/>
              <a:defRPr sz="2000">
                <a:solidFill>
                  <a:schemeClr val="accent2"/>
                </a:solidFill>
                <a:latin typeface="Ivar Display" pitchFamily="2" charset="77"/>
              </a:defRPr>
            </a:lvl1pPr>
          </a:lstStyle>
          <a:p>
            <a:pPr lvl="0"/>
            <a:r>
              <a:rPr lang="sv-SE" dirty="0"/>
              <a:t>”</a:t>
            </a:r>
            <a:r>
              <a:rPr lang="sv-SE" dirty="0" err="1"/>
              <a:t>Aenan</a:t>
            </a:r>
            <a:r>
              <a:rPr lang="sv-SE" dirty="0"/>
              <a:t> </a:t>
            </a:r>
            <a:r>
              <a:rPr lang="sv-SE" dirty="0" err="1"/>
              <a:t>maximus</a:t>
            </a:r>
            <a:r>
              <a:rPr lang="sv-SE" dirty="0"/>
              <a:t> eros </a:t>
            </a:r>
            <a:r>
              <a:rPr lang="sv-SE" dirty="0" err="1"/>
              <a:t>orci</a:t>
            </a:r>
            <a:r>
              <a:rPr lang="sv-SE" dirty="0"/>
              <a:t>, </a:t>
            </a:r>
            <a:r>
              <a:rPr lang="sv-SE" dirty="0" err="1"/>
              <a:t>quis</a:t>
            </a:r>
            <a:r>
              <a:rPr lang="sv-SE" dirty="0"/>
              <a:t> </a:t>
            </a:r>
            <a:r>
              <a:rPr lang="sv-SE" dirty="0" err="1"/>
              <a:t>luctus</a:t>
            </a:r>
            <a:r>
              <a:rPr lang="sv-SE" dirty="0"/>
              <a:t> </a:t>
            </a:r>
            <a:r>
              <a:rPr lang="sv-SE" dirty="0" err="1"/>
              <a:t>lacus</a:t>
            </a:r>
            <a:r>
              <a:rPr lang="sv-SE" dirty="0"/>
              <a:t> tempus vitae. </a:t>
            </a:r>
            <a:r>
              <a:rPr lang="sv-SE" dirty="0" err="1"/>
              <a:t>Proin</a:t>
            </a:r>
            <a:r>
              <a:rPr lang="sv-SE" dirty="0"/>
              <a:t> </a:t>
            </a:r>
            <a:r>
              <a:rPr lang="sv-SE" dirty="0" err="1"/>
              <a:t>sagittis</a:t>
            </a:r>
            <a:r>
              <a:rPr lang="sv-SE" dirty="0"/>
              <a:t> </a:t>
            </a:r>
            <a:r>
              <a:rPr lang="sv-SE" dirty="0" err="1"/>
              <a:t>metus</a:t>
            </a:r>
            <a:r>
              <a:rPr lang="sv-SE" dirty="0"/>
              <a:t>.”</a:t>
            </a:r>
          </a:p>
        </p:txBody>
      </p:sp>
      <p:sp>
        <p:nvSpPr>
          <p:cNvPr id="8" name="Rektangel 6">
            <a:extLst>
              <a:ext uri="{FF2B5EF4-FFF2-40B4-BE49-F238E27FC236}">
                <a16:creationId xmlns:a16="http://schemas.microsoft.com/office/drawing/2014/main" id="{8CE5C8C6-B588-4137-951A-AFDFD7ECD2B9}"/>
              </a:ext>
            </a:extLst>
          </p:cNvPr>
          <p:cNvSpPr/>
          <p:nvPr userDrawn="1"/>
        </p:nvSpPr>
        <p:spPr>
          <a:xfrm>
            <a:off x="179462" y="179463"/>
            <a:ext cx="11833076" cy="649907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b="0" i="0" dirty="0">
              <a:latin typeface="Museo Sans 300" panose="02000000000000000000" pitchFamily="2" charset="77"/>
            </a:endParaRPr>
          </a:p>
        </p:txBody>
      </p:sp>
      <p:pic>
        <p:nvPicPr>
          <p:cNvPr id="9" name="Bildobjekt 2">
            <a:extLst>
              <a:ext uri="{FF2B5EF4-FFF2-40B4-BE49-F238E27FC236}">
                <a16:creationId xmlns:a16="http://schemas.microsoft.com/office/drawing/2014/main" id="{E8057BC8-E27D-4879-A87D-55453F4B038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588166" y="1718492"/>
            <a:ext cx="3015667" cy="3462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51818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and one 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C347444D-C2F5-1C4A-B215-0BF965EB5A1D}"/>
              </a:ext>
            </a:extLst>
          </p:cNvPr>
          <p:cNvSpPr/>
          <p:nvPr/>
        </p:nvSpPr>
        <p:spPr>
          <a:xfrm>
            <a:off x="179462" y="179463"/>
            <a:ext cx="11833076" cy="649907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7019E92E-FCD0-E847-9F92-FF05BF6C338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382" r="8482" b="12728"/>
          <a:stretch/>
        </p:blipFill>
        <p:spPr>
          <a:xfrm flipH="1">
            <a:off x="179462" y="179461"/>
            <a:ext cx="11833076" cy="6499076"/>
          </a:xfrm>
          <a:prstGeom prst="rect">
            <a:avLst/>
          </a:prstGeom>
        </p:spPr>
      </p:pic>
      <p:sp>
        <p:nvSpPr>
          <p:cNvPr id="12" name="Platshållare för text 10">
            <a:extLst>
              <a:ext uri="{FF2B5EF4-FFF2-40B4-BE49-F238E27FC236}">
                <a16:creationId xmlns:a16="http://schemas.microsoft.com/office/drawing/2014/main" id="{54765A9E-C81C-AF4A-9B87-4A7F0D00684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79462" y="2527697"/>
            <a:ext cx="11833151" cy="2440814"/>
          </a:xfrm>
        </p:spPr>
        <p:txBody>
          <a:bodyPr>
            <a:noAutofit/>
          </a:bodyPr>
          <a:lstStyle>
            <a:lvl1pPr marL="0" indent="0" algn="ctr">
              <a:buNone/>
              <a:defRPr sz="7200">
                <a:solidFill>
                  <a:schemeClr val="bg1"/>
                </a:solidFill>
                <a:latin typeface="Ivar Display" pitchFamily="2" charset="77"/>
              </a:defRPr>
            </a:lvl1pPr>
          </a:lstStyle>
          <a:p>
            <a:pPr lvl="0"/>
            <a:r>
              <a:rPr lang="sv-SE" dirty="0"/>
              <a:t>”</a:t>
            </a:r>
            <a:r>
              <a:rPr lang="sv-SE" dirty="0" err="1"/>
              <a:t>Quote</a:t>
            </a:r>
            <a:r>
              <a:rPr lang="sv-SE" dirty="0"/>
              <a:t> Main </a:t>
            </a:r>
            <a:r>
              <a:rPr lang="sv-SE" dirty="0" err="1"/>
              <a:t>headline</a:t>
            </a:r>
            <a:r>
              <a:rPr lang="sv-SE" dirty="0"/>
              <a:t>”</a:t>
            </a:r>
          </a:p>
          <a:p>
            <a:pPr lvl="0"/>
            <a:r>
              <a:rPr lang="sv-SE" dirty="0"/>
              <a:t>Ivar Display 72 pkt”</a:t>
            </a:r>
          </a:p>
        </p:txBody>
      </p:sp>
      <p:sp>
        <p:nvSpPr>
          <p:cNvPr id="5" name="Rektangel 6">
            <a:extLst>
              <a:ext uri="{FF2B5EF4-FFF2-40B4-BE49-F238E27FC236}">
                <a16:creationId xmlns:a16="http://schemas.microsoft.com/office/drawing/2014/main" id="{4D5E90B9-0DCE-46E6-BC6A-F9F7ACBBFC1E}"/>
              </a:ext>
            </a:extLst>
          </p:cNvPr>
          <p:cNvSpPr/>
          <p:nvPr userDrawn="1"/>
        </p:nvSpPr>
        <p:spPr>
          <a:xfrm>
            <a:off x="179462" y="179463"/>
            <a:ext cx="11833076" cy="649907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b="0" i="0" dirty="0">
              <a:latin typeface="Museo Sans 300" panose="02000000000000000000" pitchFamily="2" charset="77"/>
            </a:endParaRPr>
          </a:p>
        </p:txBody>
      </p:sp>
      <p:pic>
        <p:nvPicPr>
          <p:cNvPr id="6" name="Bildobjekt 3">
            <a:extLst>
              <a:ext uri="{FF2B5EF4-FFF2-40B4-BE49-F238E27FC236}">
                <a16:creationId xmlns:a16="http://schemas.microsoft.com/office/drawing/2014/main" id="{EA81443B-1A19-4C5E-B10D-BA71C1FBA46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11382" r="8482" b="12728"/>
          <a:stretch/>
        </p:blipFill>
        <p:spPr>
          <a:xfrm flipH="1">
            <a:off x="179462" y="179461"/>
            <a:ext cx="11833076" cy="6499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93100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Image and one 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C347444D-C2F5-1C4A-B215-0BF965EB5A1D}"/>
              </a:ext>
            </a:extLst>
          </p:cNvPr>
          <p:cNvSpPr/>
          <p:nvPr/>
        </p:nvSpPr>
        <p:spPr>
          <a:xfrm>
            <a:off x="179462" y="179463"/>
            <a:ext cx="11833076" cy="649907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8" name="Platshållare för bild 3">
            <a:extLst>
              <a:ext uri="{FF2B5EF4-FFF2-40B4-BE49-F238E27FC236}">
                <a16:creationId xmlns:a16="http://schemas.microsoft.com/office/drawing/2014/main" id="{F5BDC463-0DE2-3C4F-B3A9-1FB7A04331E0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179387" y="179461"/>
            <a:ext cx="11833076" cy="6499076"/>
          </a:xfrm>
        </p:spPr>
        <p:txBody>
          <a:bodyPr>
            <a:normAutofit/>
          </a:bodyPr>
          <a:lstStyle>
            <a:lvl1pPr marL="0" indent="0">
              <a:buNone/>
              <a:defRPr sz="1200" b="0" i="0">
                <a:latin typeface="Museo Sans 300" panose="02000000000000000000" pitchFamily="2" charset="77"/>
              </a:defRPr>
            </a:lvl1pPr>
          </a:lstStyle>
          <a:p>
            <a:r>
              <a:rPr lang="sv-SE" dirty="0"/>
              <a:t>Drag and </a:t>
            </a:r>
            <a:r>
              <a:rPr lang="sv-SE" dirty="0" err="1"/>
              <a:t>drop</a:t>
            </a:r>
            <a:r>
              <a:rPr lang="sv-SE" dirty="0"/>
              <a:t> </a:t>
            </a:r>
            <a:r>
              <a:rPr lang="sv-SE" dirty="0" err="1"/>
              <a:t>function</a:t>
            </a:r>
            <a:r>
              <a:rPr lang="sv-SE" dirty="0"/>
              <a:t>. Place for image, illustration or </a:t>
            </a:r>
            <a:r>
              <a:rPr lang="sv-SE" dirty="0" err="1"/>
              <a:t>big</a:t>
            </a:r>
            <a:r>
              <a:rPr lang="sv-SE" dirty="0"/>
              <a:t> </a:t>
            </a:r>
            <a:r>
              <a:rPr lang="sv-SE" dirty="0" err="1"/>
              <a:t>icon</a:t>
            </a:r>
            <a:r>
              <a:rPr lang="sv-SE" dirty="0"/>
              <a:t>.</a:t>
            </a:r>
          </a:p>
        </p:txBody>
      </p:sp>
      <p:sp>
        <p:nvSpPr>
          <p:cNvPr id="12" name="Platshållare för text 10">
            <a:extLst>
              <a:ext uri="{FF2B5EF4-FFF2-40B4-BE49-F238E27FC236}">
                <a16:creationId xmlns:a16="http://schemas.microsoft.com/office/drawing/2014/main" id="{54765A9E-C81C-AF4A-9B87-4A7F0D00684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79462" y="2527696"/>
            <a:ext cx="11833151" cy="2212573"/>
          </a:xfrm>
        </p:spPr>
        <p:txBody>
          <a:bodyPr>
            <a:noAutofit/>
          </a:bodyPr>
          <a:lstStyle>
            <a:lvl1pPr marL="0" indent="0" algn="ctr">
              <a:buNone/>
              <a:defRPr sz="7200">
                <a:solidFill>
                  <a:schemeClr val="bg1"/>
                </a:solidFill>
                <a:latin typeface="Ivar Display" pitchFamily="2" charset="77"/>
              </a:defRPr>
            </a:lvl1pPr>
          </a:lstStyle>
          <a:p>
            <a:pPr lvl="0"/>
            <a:r>
              <a:rPr lang="sv-SE" dirty="0"/>
              <a:t>”</a:t>
            </a:r>
            <a:r>
              <a:rPr lang="sv-SE" dirty="0" err="1"/>
              <a:t>Quote</a:t>
            </a:r>
            <a:r>
              <a:rPr lang="sv-SE" dirty="0"/>
              <a:t> Main </a:t>
            </a:r>
            <a:r>
              <a:rPr lang="sv-SE" dirty="0" err="1"/>
              <a:t>headline</a:t>
            </a:r>
            <a:r>
              <a:rPr lang="sv-SE" dirty="0"/>
              <a:t>” </a:t>
            </a:r>
          </a:p>
          <a:p>
            <a:pPr lvl="0"/>
            <a:r>
              <a:rPr lang="sv-SE" dirty="0"/>
              <a:t>Ivar Display 72 pkt”</a:t>
            </a:r>
          </a:p>
        </p:txBody>
      </p:sp>
      <p:sp>
        <p:nvSpPr>
          <p:cNvPr id="5" name="Rektangel 6">
            <a:extLst>
              <a:ext uri="{FF2B5EF4-FFF2-40B4-BE49-F238E27FC236}">
                <a16:creationId xmlns:a16="http://schemas.microsoft.com/office/drawing/2014/main" id="{7E5B772F-9795-45F9-939D-B8A9E9AF4613}"/>
              </a:ext>
            </a:extLst>
          </p:cNvPr>
          <p:cNvSpPr/>
          <p:nvPr userDrawn="1"/>
        </p:nvSpPr>
        <p:spPr>
          <a:xfrm>
            <a:off x="179462" y="179463"/>
            <a:ext cx="11833076" cy="649907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b="0" i="0" dirty="0">
              <a:latin typeface="Museo Sans 300" panose="02000000000000000000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6957451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>
            <a:extLst>
              <a:ext uri="{FF2B5EF4-FFF2-40B4-BE49-F238E27FC236}">
                <a16:creationId xmlns:a16="http://schemas.microsoft.com/office/drawing/2014/main" id="{277E7A41-6C2F-DF4B-A8A1-7251BA1F48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C7FA682A-DD17-9F4D-9FF8-19E468B7A6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7A5B00FF-280F-D74A-9B52-0D90BEAEA14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2329F8-454A-124B-92D5-8842601907C5}" type="datetimeFigureOut">
              <a:rPr lang="sv-SE" smtClean="0"/>
              <a:pPr/>
              <a:t>2019-11-28</a:t>
            </a:fld>
            <a:endParaRPr lang="sv-SE" dirty="0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B96EAC11-05BE-4748-A4FB-9065D1CE407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v-SE" dirty="0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AC2BA22E-9487-1F49-8D2E-B1D2E77540A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CFE05C-51A8-CB4F-8AC2-FFF6D97F26BE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016261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49" r:id="rId11"/>
    <p:sldLayoutId id="2147483654" r:id="rId12"/>
    <p:sldLayoutId id="2147483657" r:id="rId13"/>
    <p:sldLayoutId id="2147483658" r:id="rId14"/>
    <p:sldLayoutId id="2147483656" r:id="rId15"/>
    <p:sldLayoutId id="2147483655" r:id="rId16"/>
    <p:sldLayoutId id="2147483659" r:id="rId17"/>
    <p:sldLayoutId id="2147483660" r:id="rId18"/>
    <p:sldLayoutId id="2147483661" r:id="rId1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3" Type="http://schemas.openxmlformats.org/officeDocument/2006/relationships/image" Target="../media/image6.jpe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17" Type="http://schemas.openxmlformats.org/officeDocument/2006/relationships/image" Target="../media/image20.JPG"/><Relationship Id="rId2" Type="http://schemas.openxmlformats.org/officeDocument/2006/relationships/image" Target="../media/image5.jpeg"/><Relationship Id="rId16" Type="http://schemas.openxmlformats.org/officeDocument/2006/relationships/image" Target="../media/image19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9.jpeg"/><Relationship Id="rId11" Type="http://schemas.openxmlformats.org/officeDocument/2006/relationships/image" Target="../media/image14.png"/><Relationship Id="rId5" Type="http://schemas.openxmlformats.org/officeDocument/2006/relationships/image" Target="../media/image8.gif"/><Relationship Id="rId15" Type="http://schemas.openxmlformats.org/officeDocument/2006/relationships/image" Target="../media/image1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jpeg"/><Relationship Id="rId14" Type="http://schemas.openxmlformats.org/officeDocument/2006/relationships/image" Target="../media/image17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24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Relationship Id="rId6" Type="http://schemas.microsoft.com/office/2007/relationships/hdphoto" Target="../media/hdphoto1.wdp"/><Relationship Id="rId11" Type="http://schemas.openxmlformats.org/officeDocument/2006/relationships/image" Target="../media/image29.png"/><Relationship Id="rId5" Type="http://schemas.openxmlformats.org/officeDocument/2006/relationships/image" Target="../media/image26.png"/><Relationship Id="rId10" Type="http://schemas.microsoft.com/office/2007/relationships/hdphoto" Target="../media/hdphoto3.wdp"/><Relationship Id="rId4" Type="http://schemas.openxmlformats.org/officeDocument/2006/relationships/image" Target="../media/image25.png"/><Relationship Id="rId9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text 1">
            <a:extLst>
              <a:ext uri="{FF2B5EF4-FFF2-40B4-BE49-F238E27FC236}">
                <a16:creationId xmlns:a16="http://schemas.microsoft.com/office/drawing/2014/main" id="{183C041F-59A8-4647-BED8-364ED1653F1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sv-SE" dirty="0"/>
              <a:t>Urkund </a:t>
            </a:r>
            <a:r>
              <a:rPr lang="sv-SE" dirty="0" err="1"/>
              <a:t>Introduction</a:t>
            </a:r>
            <a:endParaRPr lang="en-GB" dirty="0"/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3A52FB1F-987C-234A-BA46-DCD03C747A6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sv-SE" dirty="0" err="1"/>
              <a:t>History</a:t>
            </a:r>
            <a:r>
              <a:rPr lang="sv-SE" dirty="0"/>
              <a:t>, </a:t>
            </a:r>
            <a:r>
              <a:rPr lang="sv-SE" dirty="0" err="1"/>
              <a:t>Philosophy</a:t>
            </a:r>
            <a:r>
              <a:rPr lang="sv-SE" dirty="0"/>
              <a:t>, Operations</a:t>
            </a:r>
          </a:p>
        </p:txBody>
      </p:sp>
    </p:spTree>
    <p:extLst>
      <p:ext uri="{BB962C8B-B14F-4D97-AF65-F5344CB8AC3E}">
        <p14:creationId xmlns:p14="http://schemas.microsoft.com/office/powerpoint/2010/main" val="287745766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BFF5D0F-68C3-44BD-9526-6ED37642C39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GB" sz="1800" dirty="0"/>
              <a:t>Features</a:t>
            </a:r>
          </a:p>
          <a:p>
            <a:pPr marL="457200" lvl="1" indent="0">
              <a:buNone/>
            </a:pPr>
            <a:r>
              <a:rPr lang="en-GB" sz="1400" dirty="0"/>
              <a:t>Cross-language detection</a:t>
            </a:r>
          </a:p>
          <a:p>
            <a:pPr marL="457200" lvl="1" indent="0">
              <a:buNone/>
            </a:pPr>
            <a:r>
              <a:rPr lang="en-GB" sz="1400" dirty="0"/>
              <a:t>Author recognition</a:t>
            </a:r>
          </a:p>
          <a:p>
            <a:pPr marL="0" indent="0">
              <a:buNone/>
            </a:pPr>
            <a:r>
              <a:rPr lang="en-GB" sz="1800" dirty="0"/>
              <a:t>Content </a:t>
            </a:r>
          </a:p>
          <a:p>
            <a:pPr marL="457200" lvl="1" indent="0">
              <a:buNone/>
            </a:pPr>
            <a:r>
              <a:rPr lang="en-GB" sz="1400" dirty="0"/>
              <a:t>Paid (Publisher journals)</a:t>
            </a:r>
          </a:p>
          <a:p>
            <a:pPr marL="457200" lvl="1" indent="0">
              <a:buNone/>
            </a:pPr>
            <a:r>
              <a:rPr lang="en-GB" sz="1400" dirty="0"/>
              <a:t>Crawlers (Open access)</a:t>
            </a:r>
          </a:p>
          <a:p>
            <a:pPr marL="0" indent="0">
              <a:buNone/>
            </a:pPr>
            <a:r>
              <a:rPr lang="en-GB" sz="1800" dirty="0"/>
              <a:t>User interface</a:t>
            </a:r>
          </a:p>
          <a:p>
            <a:pPr marL="457200" lvl="1" indent="0">
              <a:buNone/>
            </a:pPr>
            <a:r>
              <a:rPr lang="en-GB" sz="1400" dirty="0"/>
              <a:t>Analysis report, View 7</a:t>
            </a:r>
          </a:p>
          <a:p>
            <a:pPr marL="457200" lvl="1" indent="0">
              <a:buNone/>
            </a:pPr>
            <a:r>
              <a:rPr lang="en-GB" sz="1400" dirty="0"/>
              <a:t>Administration interface, URSA</a:t>
            </a:r>
          </a:p>
          <a:p>
            <a:pPr marL="0" indent="0">
              <a:buNone/>
            </a:pPr>
            <a:r>
              <a:rPr lang="en-GB" sz="1800" dirty="0"/>
              <a:t>Integrations</a:t>
            </a:r>
          </a:p>
          <a:p>
            <a:pPr marL="457200" lvl="1" indent="0">
              <a:buNone/>
            </a:pPr>
            <a:r>
              <a:rPr lang="en-GB" sz="1400" dirty="0"/>
              <a:t>API 2.0</a:t>
            </a:r>
          </a:p>
          <a:p>
            <a:pPr marL="0" indent="0">
              <a:buNone/>
            </a:pPr>
            <a:endParaRPr lang="sv-SE" sz="1800" dirty="0"/>
          </a:p>
          <a:p>
            <a:pPr marL="0" indent="0">
              <a:buNone/>
            </a:pPr>
            <a:endParaRPr lang="en-SE" sz="18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652FD98-103E-49D0-AABF-4D5A700667A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sv-SE" dirty="0"/>
              <a:t>Product </a:t>
            </a:r>
            <a:r>
              <a:rPr lang="sv-SE" dirty="0" err="1"/>
              <a:t>roadmap</a:t>
            </a:r>
            <a:endParaRPr lang="en-SE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27B3258-6B21-4FD7-8A90-8E3294B2F8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5101" y="928519"/>
            <a:ext cx="4644512" cy="261253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7B77BF7-128F-475C-A412-87BC93D7CD2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5101" y="3634290"/>
            <a:ext cx="4644512" cy="2902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747585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69595D1-FF98-450B-BE77-DE157579C56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84176" y="1201282"/>
            <a:ext cx="11286219" cy="4008623"/>
          </a:xfrm>
        </p:spPr>
        <p:txBody>
          <a:bodyPr/>
          <a:lstStyle/>
          <a:p>
            <a:r>
              <a:rPr lang="sv-SE" dirty="0" err="1"/>
              <a:t>Seamless</a:t>
            </a:r>
            <a:r>
              <a:rPr lang="sv-SE" dirty="0"/>
              <a:t> integration is </a:t>
            </a:r>
            <a:r>
              <a:rPr lang="sv-SE" dirty="0" err="1"/>
              <a:t>highly</a:t>
            </a:r>
            <a:r>
              <a:rPr lang="sv-SE" dirty="0"/>
              <a:t> </a:t>
            </a:r>
            <a:r>
              <a:rPr lang="sv-SE" dirty="0" err="1"/>
              <a:t>valued</a:t>
            </a:r>
            <a:endParaRPr lang="en-SE" dirty="0"/>
          </a:p>
        </p:txBody>
      </p:sp>
      <p:pic>
        <p:nvPicPr>
          <p:cNvPr id="9" name="Content Placeholder 8" descr="A close up of a screen of a cell phone&#10;&#10;Description automatically generated">
            <a:extLst>
              <a:ext uri="{FF2B5EF4-FFF2-40B4-BE49-F238E27FC236}">
                <a16:creationId xmlns:a16="http://schemas.microsoft.com/office/drawing/2014/main" id="{0702378C-F84E-44D8-BC59-EDABEF59A720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1853" y="1440109"/>
            <a:ext cx="7791450" cy="5195887"/>
          </a:xfrm>
        </p:spPr>
      </p:pic>
    </p:spTree>
    <p:extLst>
      <p:ext uri="{BB962C8B-B14F-4D97-AF65-F5344CB8AC3E}">
        <p14:creationId xmlns:p14="http://schemas.microsoft.com/office/powerpoint/2010/main" val="221455666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BFF5D0F-68C3-44BD-9526-6ED37642C39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sv-SE" dirty="0" err="1"/>
              <a:t>We</a:t>
            </a:r>
            <a:r>
              <a:rPr lang="sv-SE" dirty="0"/>
              <a:t> </a:t>
            </a:r>
            <a:r>
              <a:rPr lang="sv-SE" dirty="0" err="1"/>
              <a:t>want</a:t>
            </a:r>
            <a:r>
              <a:rPr lang="sv-SE" dirty="0"/>
              <a:t> to </a:t>
            </a:r>
            <a:r>
              <a:rPr lang="sv-SE" dirty="0" err="1"/>
              <a:t>collaborate</a:t>
            </a:r>
            <a:r>
              <a:rPr lang="sv-SE" dirty="0"/>
              <a:t> </a:t>
            </a:r>
            <a:r>
              <a:rPr lang="sv-SE" dirty="0" err="1"/>
              <a:t>with</a:t>
            </a:r>
            <a:r>
              <a:rPr lang="sv-SE" dirty="0"/>
              <a:t> </a:t>
            </a:r>
            <a:r>
              <a:rPr lang="sv-SE" dirty="0" err="1"/>
              <a:t>you</a:t>
            </a:r>
            <a:r>
              <a:rPr lang="sv-SE" dirty="0"/>
              <a:t>!</a:t>
            </a:r>
          </a:p>
          <a:p>
            <a:pPr marL="0" indent="0">
              <a:buNone/>
            </a:pPr>
            <a:endParaRPr lang="sv-SE" dirty="0"/>
          </a:p>
          <a:p>
            <a:r>
              <a:rPr lang="sv-SE" dirty="0" err="1"/>
              <a:t>Head</a:t>
            </a:r>
            <a:r>
              <a:rPr lang="sv-SE" dirty="0"/>
              <a:t> </a:t>
            </a:r>
            <a:r>
              <a:rPr lang="sv-SE" dirty="0" err="1"/>
              <a:t>of</a:t>
            </a:r>
            <a:r>
              <a:rPr lang="sv-SE" dirty="0"/>
              <a:t> Sales + </a:t>
            </a:r>
            <a:r>
              <a:rPr lang="sv-SE" b="1" dirty="0"/>
              <a:t>BENELUX</a:t>
            </a:r>
            <a:r>
              <a:rPr lang="sv-SE" dirty="0"/>
              <a:t>: 			Menno </a:t>
            </a:r>
            <a:r>
              <a:rPr lang="sv-SE" dirty="0" err="1"/>
              <a:t>Njissen</a:t>
            </a:r>
            <a:endParaRPr lang="sv-SE" dirty="0"/>
          </a:p>
          <a:p>
            <a:pPr lvl="1"/>
            <a:r>
              <a:rPr lang="sv-SE" sz="1600" b="1" dirty="0"/>
              <a:t>UK &amp; IE</a:t>
            </a:r>
            <a:r>
              <a:rPr lang="sv-SE" sz="1600" dirty="0"/>
              <a:t>, </a:t>
            </a:r>
            <a:r>
              <a:rPr lang="sv-SE" sz="1600" dirty="0" err="1"/>
              <a:t>Higher</a:t>
            </a:r>
            <a:r>
              <a:rPr lang="sv-SE" sz="1600" dirty="0"/>
              <a:t> </a:t>
            </a:r>
            <a:r>
              <a:rPr lang="sv-SE" sz="1600" dirty="0" err="1"/>
              <a:t>Education</a:t>
            </a:r>
            <a:r>
              <a:rPr lang="sv-SE" sz="1600" dirty="0"/>
              <a:t>: 			Cecilia Vahlin</a:t>
            </a:r>
          </a:p>
          <a:p>
            <a:pPr lvl="1"/>
            <a:r>
              <a:rPr lang="sv-SE" sz="1600" b="1" dirty="0"/>
              <a:t>UK &amp; IE</a:t>
            </a:r>
            <a:r>
              <a:rPr lang="sv-SE" sz="1600" dirty="0"/>
              <a:t>, K12: 					James Lankester</a:t>
            </a:r>
          </a:p>
          <a:p>
            <a:pPr lvl="1"/>
            <a:r>
              <a:rPr lang="sv-SE" sz="1600" b="1" dirty="0"/>
              <a:t>DACH</a:t>
            </a:r>
            <a:r>
              <a:rPr lang="sv-SE" sz="1600" dirty="0"/>
              <a:t>:					Ole Neumann</a:t>
            </a:r>
          </a:p>
          <a:p>
            <a:pPr lvl="1"/>
            <a:r>
              <a:rPr lang="sv-SE" sz="1600" b="1" dirty="0"/>
              <a:t>Nordics &amp; Baltics:				</a:t>
            </a:r>
            <a:r>
              <a:rPr lang="sv-SE" sz="1600" dirty="0"/>
              <a:t>Neil Walker</a:t>
            </a:r>
          </a:p>
          <a:p>
            <a:pPr lvl="1"/>
            <a:r>
              <a:rPr lang="sv-SE" sz="1600" b="1" dirty="0" err="1"/>
              <a:t>Spain</a:t>
            </a:r>
            <a:r>
              <a:rPr lang="sv-SE" sz="1600" b="1" dirty="0"/>
              <a:t>:					</a:t>
            </a:r>
            <a:r>
              <a:rPr lang="sv-SE" sz="1600" dirty="0"/>
              <a:t>Eric Johansson Salazar-Sandoval</a:t>
            </a:r>
            <a:endParaRPr lang="sv-SE" sz="1600" b="1" dirty="0"/>
          </a:p>
          <a:p>
            <a:r>
              <a:rPr lang="sv-SE" b="1" dirty="0"/>
              <a:t>North </a:t>
            </a:r>
            <a:r>
              <a:rPr lang="sv-SE" b="1" dirty="0" err="1"/>
              <a:t>America</a:t>
            </a:r>
            <a:r>
              <a:rPr lang="sv-SE" b="1" dirty="0"/>
              <a:t>:					</a:t>
            </a:r>
            <a:r>
              <a:rPr lang="sv-SE" dirty="0"/>
              <a:t>Eric Gibbs</a:t>
            </a:r>
          </a:p>
          <a:p>
            <a:r>
              <a:rPr lang="sv-SE" dirty="0" err="1"/>
              <a:t>Head</a:t>
            </a:r>
            <a:r>
              <a:rPr lang="sv-SE" dirty="0"/>
              <a:t> </a:t>
            </a:r>
            <a:r>
              <a:rPr lang="sv-SE" dirty="0" err="1"/>
              <a:t>of</a:t>
            </a:r>
            <a:r>
              <a:rPr lang="sv-SE" dirty="0"/>
              <a:t> Global Expansion, </a:t>
            </a:r>
            <a:r>
              <a:rPr lang="sv-SE" b="1" dirty="0" err="1"/>
              <a:t>Asia</a:t>
            </a:r>
            <a:r>
              <a:rPr lang="sv-SE" b="1" dirty="0"/>
              <a:t>, Rest </a:t>
            </a:r>
            <a:r>
              <a:rPr lang="sv-SE" b="1" dirty="0" err="1"/>
              <a:t>of</a:t>
            </a:r>
            <a:r>
              <a:rPr lang="sv-SE" b="1" dirty="0"/>
              <a:t> </a:t>
            </a:r>
            <a:r>
              <a:rPr lang="sv-SE" b="1" dirty="0" err="1"/>
              <a:t>Europe</a:t>
            </a:r>
            <a:r>
              <a:rPr lang="sv-SE" b="1" dirty="0"/>
              <a:t>:	</a:t>
            </a:r>
            <a:r>
              <a:rPr lang="sv-SE" dirty="0"/>
              <a:t>Henning Säll</a:t>
            </a:r>
          </a:p>
          <a:p>
            <a:pPr lvl="1"/>
            <a:r>
              <a:rPr lang="sv-SE" sz="1600" b="1" dirty="0"/>
              <a:t>Latin </a:t>
            </a:r>
            <a:r>
              <a:rPr lang="sv-SE" sz="1600" b="1" dirty="0" err="1"/>
              <a:t>America</a:t>
            </a:r>
            <a:r>
              <a:rPr lang="sv-SE" sz="1600" b="1" dirty="0"/>
              <a:t>:				</a:t>
            </a:r>
            <a:r>
              <a:rPr lang="sv-SE" sz="1600" dirty="0"/>
              <a:t>Rômulo Borges Viana</a:t>
            </a:r>
          </a:p>
          <a:p>
            <a:pPr lvl="1"/>
            <a:r>
              <a:rPr lang="sv-SE" sz="1600" b="1" dirty="0" err="1"/>
              <a:t>Middle</a:t>
            </a:r>
            <a:r>
              <a:rPr lang="sv-SE" sz="1600" b="1" dirty="0"/>
              <a:t> </a:t>
            </a:r>
            <a:r>
              <a:rPr lang="sv-SE" sz="1600" b="1" dirty="0" err="1"/>
              <a:t>East</a:t>
            </a:r>
            <a:r>
              <a:rPr lang="sv-SE" sz="1600" b="1" dirty="0"/>
              <a:t> &amp; Africa, Oceania:			</a:t>
            </a:r>
            <a:r>
              <a:rPr lang="sv-SE" sz="1600" dirty="0"/>
              <a:t>Linnea Rydberg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5A999DF-6557-4D31-B16F-49F84126DB8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sv-SE" dirty="0"/>
              <a:t>Sales – partners </a:t>
            </a:r>
            <a:r>
              <a:rPr lang="sv-SE" dirty="0" err="1"/>
              <a:t>are</a:t>
            </a:r>
            <a:r>
              <a:rPr lang="sv-SE" dirty="0"/>
              <a:t> </a:t>
            </a:r>
            <a:r>
              <a:rPr lang="sv-SE" dirty="0" err="1"/>
              <a:t>key</a:t>
            </a:r>
            <a:r>
              <a:rPr lang="sv-SE" dirty="0"/>
              <a:t> in Urkund </a:t>
            </a:r>
            <a:r>
              <a:rPr lang="sv-SE" dirty="0" err="1"/>
              <a:t>strategy</a:t>
            </a:r>
            <a:endParaRPr lang="en-SE" dirty="0"/>
          </a:p>
        </p:txBody>
      </p:sp>
    </p:spTree>
    <p:extLst>
      <p:ext uri="{BB962C8B-B14F-4D97-AF65-F5344CB8AC3E}">
        <p14:creationId xmlns:p14="http://schemas.microsoft.com/office/powerpoint/2010/main" val="148197308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text 1">
            <a:extLst>
              <a:ext uri="{FF2B5EF4-FFF2-40B4-BE49-F238E27FC236}">
                <a16:creationId xmlns:a16="http://schemas.microsoft.com/office/drawing/2014/main" id="{C5B767E2-D304-754F-97B7-5FA0C2E02F3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/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26796827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ktangel 21">
            <a:extLst>
              <a:ext uri="{FF2B5EF4-FFF2-40B4-BE49-F238E27FC236}">
                <a16:creationId xmlns:a16="http://schemas.microsoft.com/office/drawing/2014/main" id="{2B5B5CDD-4569-4D22-ACFF-D72C50A6D3DA}"/>
              </a:ext>
            </a:extLst>
          </p:cNvPr>
          <p:cNvSpPr/>
          <p:nvPr/>
        </p:nvSpPr>
        <p:spPr>
          <a:xfrm>
            <a:off x="0" y="1825829"/>
            <a:ext cx="12191998" cy="476547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" name="Picture 100" descr="Bildresultat för university of helsinki">
            <a:extLst>
              <a:ext uri="{FF2B5EF4-FFF2-40B4-BE49-F238E27FC236}">
                <a16:creationId xmlns:a16="http://schemas.microsoft.com/office/drawing/2014/main" id="{9E8BA977-37EB-44D2-A221-A94939D378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1726" y="2941815"/>
            <a:ext cx="1376734" cy="137673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92" descr="Bildresultat för kth">
            <a:extLst>
              <a:ext uri="{FF2B5EF4-FFF2-40B4-BE49-F238E27FC236}">
                <a16:creationId xmlns:a16="http://schemas.microsoft.com/office/drawing/2014/main" id="{1222492C-DA41-458C-9CB9-AF89080EE8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8451" y="5221001"/>
            <a:ext cx="806878" cy="80687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94" descr="Bildresultat för sciences po">
            <a:extLst>
              <a:ext uri="{FF2B5EF4-FFF2-40B4-BE49-F238E27FC236}">
                <a16:creationId xmlns:a16="http://schemas.microsoft.com/office/drawing/2014/main" id="{20CB38D2-E8B8-4DBF-89C5-966E8E94DD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110" y="2046604"/>
            <a:ext cx="1473880" cy="23119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98" descr="Relaterad bild">
            <a:extLst>
              <a:ext uri="{FF2B5EF4-FFF2-40B4-BE49-F238E27FC236}">
                <a16:creationId xmlns:a16="http://schemas.microsoft.com/office/drawing/2014/main" id="{8AD4CD01-40DF-4475-B5DA-13D01822FD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861" y="5314360"/>
            <a:ext cx="1937535" cy="70526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02" descr="Bildresultat för copenhagen business school">
            <a:extLst>
              <a:ext uri="{FF2B5EF4-FFF2-40B4-BE49-F238E27FC236}">
                <a16:creationId xmlns:a16="http://schemas.microsoft.com/office/drawing/2014/main" id="{52FE215E-1088-4622-9E96-DAE0034DC61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73" r="19011"/>
          <a:stretch/>
        </p:blipFill>
        <p:spPr bwMode="auto">
          <a:xfrm>
            <a:off x="2908603" y="5643948"/>
            <a:ext cx="1590637" cy="53153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04" descr="Bildresultat för københavns universitet">
            <a:extLst>
              <a:ext uri="{FF2B5EF4-FFF2-40B4-BE49-F238E27FC236}">
                <a16:creationId xmlns:a16="http://schemas.microsoft.com/office/drawing/2014/main" id="{282F6084-936D-4ED8-AE3A-AA0C328EB8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357" y="2654003"/>
            <a:ext cx="961392" cy="12112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06" descr="Bildresultat för bergen university">
            <a:extLst>
              <a:ext uri="{FF2B5EF4-FFF2-40B4-BE49-F238E27FC236}">
                <a16:creationId xmlns:a16="http://schemas.microsoft.com/office/drawing/2014/main" id="{6EC856D1-D7E8-4FDC-A2C0-E10B37AE3C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9952" y="3937014"/>
            <a:ext cx="1253910" cy="125391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114" descr="Bildresultat för uppsala universitet">
            <a:extLst>
              <a:ext uri="{FF2B5EF4-FFF2-40B4-BE49-F238E27FC236}">
                <a16:creationId xmlns:a16="http://schemas.microsoft.com/office/drawing/2014/main" id="{684BF0B3-888E-4FDD-99CC-66E81931C9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5723" y="1970537"/>
            <a:ext cx="943907" cy="9005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Bildobjekt 31">
            <a:extLst>
              <a:ext uri="{FF2B5EF4-FFF2-40B4-BE49-F238E27FC236}">
                <a16:creationId xmlns:a16="http://schemas.microsoft.com/office/drawing/2014/main" id="{A740E894-E81C-459C-A3DC-FED62053CA38}"/>
              </a:ext>
            </a:extLst>
          </p:cNvPr>
          <p:cNvPicPr>
            <a:picLocks noChangeAspect="1"/>
          </p:cNvPicPr>
          <p:nvPr/>
        </p:nvPicPr>
        <p:blipFill>
          <a:blip r:embed="rId10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710573" y="3300255"/>
            <a:ext cx="1325700" cy="510450"/>
          </a:xfrm>
          <a:prstGeom prst="rect">
            <a:avLst/>
          </a:prstGeom>
        </p:spPr>
      </p:pic>
      <p:pic>
        <p:nvPicPr>
          <p:cNvPr id="34" name="Bildobjekt 33">
            <a:extLst>
              <a:ext uri="{FF2B5EF4-FFF2-40B4-BE49-F238E27FC236}">
                <a16:creationId xmlns:a16="http://schemas.microsoft.com/office/drawing/2014/main" id="{2D9D189F-7080-42C7-86B2-2627CD7B94EF}"/>
              </a:ext>
            </a:extLst>
          </p:cNvPr>
          <p:cNvPicPr>
            <a:picLocks noChangeAspect="1"/>
          </p:cNvPicPr>
          <p:nvPr/>
        </p:nvPicPr>
        <p:blipFill>
          <a:blip r:embed="rId11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618906" y="4285464"/>
            <a:ext cx="1256294" cy="654405"/>
          </a:xfrm>
          <a:prstGeom prst="rect">
            <a:avLst/>
          </a:prstGeom>
        </p:spPr>
      </p:pic>
      <p:pic>
        <p:nvPicPr>
          <p:cNvPr id="36" name="Bildobjekt 35">
            <a:extLst>
              <a:ext uri="{FF2B5EF4-FFF2-40B4-BE49-F238E27FC236}">
                <a16:creationId xmlns:a16="http://schemas.microsoft.com/office/drawing/2014/main" id="{26818ADF-2C32-4468-8BBD-F30276BD7F7A}"/>
              </a:ext>
            </a:extLst>
          </p:cNvPr>
          <p:cNvPicPr>
            <a:picLocks noChangeAspect="1"/>
          </p:cNvPicPr>
          <p:nvPr/>
        </p:nvPicPr>
        <p:blipFill>
          <a:blip r:embed="rId12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3563008" y="1825829"/>
            <a:ext cx="930154" cy="1564595"/>
          </a:xfrm>
          <a:prstGeom prst="rect">
            <a:avLst/>
          </a:prstGeom>
        </p:spPr>
      </p:pic>
      <p:pic>
        <p:nvPicPr>
          <p:cNvPr id="39" name="Bildobjekt 38">
            <a:extLst>
              <a:ext uri="{FF2B5EF4-FFF2-40B4-BE49-F238E27FC236}">
                <a16:creationId xmlns:a16="http://schemas.microsoft.com/office/drawing/2014/main" id="{13BF1B1F-C95E-430D-915E-B1CEFE770E64}"/>
              </a:ext>
            </a:extLst>
          </p:cNvPr>
          <p:cNvPicPr>
            <a:picLocks noChangeAspect="1"/>
          </p:cNvPicPr>
          <p:nvPr/>
        </p:nvPicPr>
        <p:blipFill>
          <a:blip r:embed="rId13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339725" y="1891633"/>
            <a:ext cx="775590" cy="1058358"/>
          </a:xfrm>
          <a:prstGeom prst="rect">
            <a:avLst/>
          </a:prstGeom>
        </p:spPr>
      </p:pic>
      <p:pic>
        <p:nvPicPr>
          <p:cNvPr id="41" name="Bildobjekt 40">
            <a:extLst>
              <a:ext uri="{FF2B5EF4-FFF2-40B4-BE49-F238E27FC236}">
                <a16:creationId xmlns:a16="http://schemas.microsoft.com/office/drawing/2014/main" id="{A8CE3820-4218-4C42-A076-5413DEC36D43}"/>
              </a:ext>
            </a:extLst>
          </p:cNvPr>
          <p:cNvPicPr>
            <a:picLocks noChangeAspect="1"/>
          </p:cNvPicPr>
          <p:nvPr/>
        </p:nvPicPr>
        <p:blipFill>
          <a:blip r:embed="rId14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490458" y="4370044"/>
            <a:ext cx="666523" cy="910914"/>
          </a:xfrm>
          <a:prstGeom prst="rect">
            <a:avLst/>
          </a:prstGeom>
        </p:spPr>
      </p:pic>
      <p:pic>
        <p:nvPicPr>
          <p:cNvPr id="7182" name="Picture 14" descr="Image">
            <a:extLst>
              <a:ext uri="{FF2B5EF4-FFF2-40B4-BE49-F238E27FC236}">
                <a16:creationId xmlns:a16="http://schemas.microsoft.com/office/drawing/2014/main" id="{B51688AD-0789-4A23-BFFE-1CED8C4E05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0370" y="3352299"/>
            <a:ext cx="710958" cy="71095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4" name="Picture 16" descr="Image">
            <a:extLst>
              <a:ext uri="{FF2B5EF4-FFF2-40B4-BE49-F238E27FC236}">
                <a16:creationId xmlns:a16="http://schemas.microsoft.com/office/drawing/2014/main" id="{2A5EF30C-EADC-430F-B967-F044DA2CF8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9292" y="4528120"/>
            <a:ext cx="1013114" cy="52877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Connector 257">
            <a:extLst>
              <a:ext uri="{FF2B5EF4-FFF2-40B4-BE49-F238E27FC236}">
                <a16:creationId xmlns:a16="http://schemas.microsoft.com/office/drawing/2014/main" id="{EB77301B-D1EE-4FBD-B3CC-4A4C5715DA45}"/>
              </a:ext>
            </a:extLst>
          </p:cNvPr>
          <p:cNvCxnSpPr>
            <a:cxnSpLocks/>
          </p:cNvCxnSpPr>
          <p:nvPr/>
        </p:nvCxnSpPr>
        <p:spPr bwMode="auto">
          <a:xfrm>
            <a:off x="6268531" y="1927952"/>
            <a:ext cx="0" cy="4549048"/>
          </a:xfrm>
          <a:prstGeom prst="line">
            <a:avLst/>
          </a:prstGeom>
          <a:solidFill>
            <a:schemeClr val="accent1"/>
          </a:solidFill>
          <a:ln w="6350" cap="flat" cmpd="sng" algn="ctr">
            <a:solidFill>
              <a:schemeClr val="bg1">
                <a:lumMod val="65000"/>
              </a:schemeClr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AAB01C3-2F90-4251-808C-6FF00D26074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93163" y="1424688"/>
            <a:ext cx="11286219" cy="4008623"/>
          </a:xfrm>
        </p:spPr>
        <p:txBody>
          <a:bodyPr/>
          <a:lstStyle/>
          <a:p>
            <a:r>
              <a:rPr lang="sv-SE" dirty="0"/>
              <a:t>4,000 </a:t>
            </a:r>
            <a:r>
              <a:rPr lang="sv-SE" dirty="0" err="1"/>
              <a:t>customers</a:t>
            </a:r>
            <a:r>
              <a:rPr lang="sv-SE" dirty="0"/>
              <a:t> in 76 </a:t>
            </a:r>
            <a:r>
              <a:rPr lang="sv-SE" dirty="0" err="1"/>
              <a:t>countries</a:t>
            </a:r>
            <a:endParaRPr lang="en-SE" dirty="0"/>
          </a:p>
          <a:p>
            <a:endParaRPr lang="en-SE" dirty="0"/>
          </a:p>
        </p:txBody>
      </p:sp>
      <p:pic>
        <p:nvPicPr>
          <p:cNvPr id="25" name="Content Placeholder 4">
            <a:extLst>
              <a:ext uri="{FF2B5EF4-FFF2-40B4-BE49-F238E27FC236}">
                <a16:creationId xmlns:a16="http://schemas.microsoft.com/office/drawing/2014/main" id="{DFF9E1C3-A66C-4867-9E09-CE14CF2A3782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7175" y="2090738"/>
            <a:ext cx="5584825" cy="3798887"/>
          </a:xfrm>
        </p:spPr>
      </p:pic>
    </p:spTree>
    <p:extLst>
      <p:ext uri="{BB962C8B-B14F-4D97-AF65-F5344CB8AC3E}">
        <p14:creationId xmlns:p14="http://schemas.microsoft.com/office/powerpoint/2010/main" val="41142939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Pratbubbla: rektangel med rundade hörn 36">
            <a:extLst>
              <a:ext uri="{FF2B5EF4-FFF2-40B4-BE49-F238E27FC236}">
                <a16:creationId xmlns:a16="http://schemas.microsoft.com/office/drawing/2014/main" id="{594272D3-01C8-447F-AE55-CD6434FC37B9}"/>
              </a:ext>
            </a:extLst>
          </p:cNvPr>
          <p:cNvSpPr/>
          <p:nvPr/>
        </p:nvSpPr>
        <p:spPr>
          <a:xfrm>
            <a:off x="1159522" y="4666600"/>
            <a:ext cx="1916627" cy="1718031"/>
          </a:xfrm>
          <a:prstGeom prst="wedgeRoundRectCallout">
            <a:avLst>
              <a:gd name="adj1" fmla="val -16710"/>
              <a:gd name="adj2" fmla="val -58307"/>
              <a:gd name="adj3" fmla="val 16667"/>
            </a:avLst>
          </a:prstGeom>
          <a:solidFill>
            <a:schemeClr val="accent1">
              <a:lumMod val="20000"/>
              <a:lumOff val="80000"/>
            </a:schemeClr>
          </a:solidFill>
          <a:ln w="28575"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sv-SE" sz="1200" dirty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Urkund </a:t>
            </a:r>
            <a:r>
              <a:rPr lang="sv-SE" sz="1200" dirty="0" err="1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was</a:t>
            </a:r>
            <a:r>
              <a:rPr lang="sv-SE" sz="1200" dirty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sv-SE" sz="1200" dirty="0" err="1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founded</a:t>
            </a:r>
            <a:r>
              <a:rPr lang="sv-SE" sz="1200" dirty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by </a:t>
            </a:r>
            <a:r>
              <a:rPr lang="sv-SE" sz="1200" dirty="0" err="1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educators</a:t>
            </a:r>
            <a:r>
              <a:rPr lang="sv-SE" sz="1200" dirty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from </a:t>
            </a:r>
            <a:r>
              <a:rPr lang="sv-SE" sz="1200" b="1" dirty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Uppsala University</a:t>
            </a:r>
            <a:endParaRPr lang="sv-SE" sz="1200" dirty="0">
              <a:solidFill>
                <a:schemeClr val="tx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3" name="Pil: höger 2">
            <a:extLst>
              <a:ext uri="{FF2B5EF4-FFF2-40B4-BE49-F238E27FC236}">
                <a16:creationId xmlns:a16="http://schemas.microsoft.com/office/drawing/2014/main" id="{08268CE2-99E8-4CBC-BC9F-0C885F4559FB}"/>
              </a:ext>
            </a:extLst>
          </p:cNvPr>
          <p:cNvSpPr/>
          <p:nvPr/>
        </p:nvSpPr>
        <p:spPr>
          <a:xfrm>
            <a:off x="1793214" y="3925021"/>
            <a:ext cx="8096812" cy="269769"/>
          </a:xfrm>
          <a:prstGeom prst="rightArrow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cxnSp>
        <p:nvCxnSpPr>
          <p:cNvPr id="5" name="Rak koppling 4">
            <a:extLst>
              <a:ext uri="{FF2B5EF4-FFF2-40B4-BE49-F238E27FC236}">
                <a16:creationId xmlns:a16="http://schemas.microsoft.com/office/drawing/2014/main" id="{4B62F9F8-D72D-4463-A033-5816D22B770D}"/>
              </a:ext>
            </a:extLst>
          </p:cNvPr>
          <p:cNvCxnSpPr>
            <a:cxnSpLocks/>
          </p:cNvCxnSpPr>
          <p:nvPr/>
        </p:nvCxnSpPr>
        <p:spPr>
          <a:xfrm>
            <a:off x="1808465" y="3561853"/>
            <a:ext cx="0" cy="903512"/>
          </a:xfrm>
          <a:prstGeom prst="line">
            <a:avLst/>
          </a:prstGeom>
          <a:ln w="381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Rak koppling 9">
            <a:extLst>
              <a:ext uri="{FF2B5EF4-FFF2-40B4-BE49-F238E27FC236}">
                <a16:creationId xmlns:a16="http://schemas.microsoft.com/office/drawing/2014/main" id="{A4B4EF41-8330-4F8C-AC14-5A98FA73B727}"/>
              </a:ext>
            </a:extLst>
          </p:cNvPr>
          <p:cNvCxnSpPr>
            <a:cxnSpLocks/>
          </p:cNvCxnSpPr>
          <p:nvPr/>
        </p:nvCxnSpPr>
        <p:spPr>
          <a:xfrm>
            <a:off x="3354237" y="3691243"/>
            <a:ext cx="0" cy="72000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Rak koppling 12">
            <a:extLst>
              <a:ext uri="{FF2B5EF4-FFF2-40B4-BE49-F238E27FC236}">
                <a16:creationId xmlns:a16="http://schemas.microsoft.com/office/drawing/2014/main" id="{3B8D227D-173E-4B84-8949-4FCA5A299092}"/>
              </a:ext>
            </a:extLst>
          </p:cNvPr>
          <p:cNvCxnSpPr>
            <a:cxnSpLocks/>
          </p:cNvCxnSpPr>
          <p:nvPr/>
        </p:nvCxnSpPr>
        <p:spPr>
          <a:xfrm>
            <a:off x="7686752" y="3702131"/>
            <a:ext cx="0" cy="72000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Rak koppling 14">
            <a:extLst>
              <a:ext uri="{FF2B5EF4-FFF2-40B4-BE49-F238E27FC236}">
                <a16:creationId xmlns:a16="http://schemas.microsoft.com/office/drawing/2014/main" id="{BC32C6B9-88C4-4D55-AF4B-68A4453072A2}"/>
              </a:ext>
            </a:extLst>
          </p:cNvPr>
          <p:cNvCxnSpPr>
            <a:cxnSpLocks/>
          </p:cNvCxnSpPr>
          <p:nvPr/>
        </p:nvCxnSpPr>
        <p:spPr>
          <a:xfrm>
            <a:off x="9134551" y="3702131"/>
            <a:ext cx="0" cy="72000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Rak koppling 19">
            <a:extLst>
              <a:ext uri="{FF2B5EF4-FFF2-40B4-BE49-F238E27FC236}">
                <a16:creationId xmlns:a16="http://schemas.microsoft.com/office/drawing/2014/main" id="{8D03A019-F9A2-4DE3-B811-5E8C28489F75}"/>
              </a:ext>
            </a:extLst>
          </p:cNvPr>
          <p:cNvCxnSpPr>
            <a:cxnSpLocks/>
          </p:cNvCxnSpPr>
          <p:nvPr/>
        </p:nvCxnSpPr>
        <p:spPr>
          <a:xfrm>
            <a:off x="4802036" y="3702131"/>
            <a:ext cx="0" cy="72000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Rak koppling 20">
            <a:extLst>
              <a:ext uri="{FF2B5EF4-FFF2-40B4-BE49-F238E27FC236}">
                <a16:creationId xmlns:a16="http://schemas.microsoft.com/office/drawing/2014/main" id="{7787CDFB-6B2F-4A76-A657-0DBB6599706A}"/>
              </a:ext>
            </a:extLst>
          </p:cNvPr>
          <p:cNvCxnSpPr>
            <a:cxnSpLocks/>
          </p:cNvCxnSpPr>
          <p:nvPr/>
        </p:nvCxnSpPr>
        <p:spPr>
          <a:xfrm>
            <a:off x="6238950" y="3702131"/>
            <a:ext cx="0" cy="72000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ruta 6">
            <a:extLst>
              <a:ext uri="{FF2B5EF4-FFF2-40B4-BE49-F238E27FC236}">
                <a16:creationId xmlns:a16="http://schemas.microsoft.com/office/drawing/2014/main" id="{996A678F-370B-4048-8803-A00CF84BB9CA}"/>
              </a:ext>
            </a:extLst>
          </p:cNvPr>
          <p:cNvSpPr txBox="1"/>
          <p:nvPr/>
        </p:nvSpPr>
        <p:spPr>
          <a:xfrm>
            <a:off x="1482092" y="3084645"/>
            <a:ext cx="7168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b="1" dirty="0">
                <a:solidFill>
                  <a:schemeClr val="tx2"/>
                </a:solidFill>
              </a:rPr>
              <a:t>2000</a:t>
            </a:r>
          </a:p>
        </p:txBody>
      </p:sp>
      <p:sp>
        <p:nvSpPr>
          <p:cNvPr id="23" name="textruta 22">
            <a:extLst>
              <a:ext uri="{FF2B5EF4-FFF2-40B4-BE49-F238E27FC236}">
                <a16:creationId xmlns:a16="http://schemas.microsoft.com/office/drawing/2014/main" id="{2A14E484-5840-4AD8-887F-4413CF9253A5}"/>
              </a:ext>
            </a:extLst>
          </p:cNvPr>
          <p:cNvSpPr txBox="1"/>
          <p:nvPr/>
        </p:nvSpPr>
        <p:spPr>
          <a:xfrm>
            <a:off x="3027865" y="3084645"/>
            <a:ext cx="7168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b="1" dirty="0">
                <a:solidFill>
                  <a:schemeClr val="tx2"/>
                </a:solidFill>
              </a:rPr>
              <a:t>2004</a:t>
            </a:r>
          </a:p>
        </p:txBody>
      </p:sp>
      <p:sp>
        <p:nvSpPr>
          <p:cNvPr id="24" name="textruta 23">
            <a:extLst>
              <a:ext uri="{FF2B5EF4-FFF2-40B4-BE49-F238E27FC236}">
                <a16:creationId xmlns:a16="http://schemas.microsoft.com/office/drawing/2014/main" id="{03439DC9-ECC2-4778-A139-94AB0682752B}"/>
              </a:ext>
            </a:extLst>
          </p:cNvPr>
          <p:cNvSpPr txBox="1"/>
          <p:nvPr/>
        </p:nvSpPr>
        <p:spPr>
          <a:xfrm>
            <a:off x="8786408" y="3084645"/>
            <a:ext cx="7168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b="1" dirty="0">
                <a:solidFill>
                  <a:schemeClr val="tx2"/>
                </a:solidFill>
              </a:rPr>
              <a:t>2020</a:t>
            </a:r>
          </a:p>
        </p:txBody>
      </p:sp>
      <p:sp>
        <p:nvSpPr>
          <p:cNvPr id="26" name="textruta 25">
            <a:extLst>
              <a:ext uri="{FF2B5EF4-FFF2-40B4-BE49-F238E27FC236}">
                <a16:creationId xmlns:a16="http://schemas.microsoft.com/office/drawing/2014/main" id="{6F2662AD-D5AA-4476-A8DA-C3EF457E7774}"/>
              </a:ext>
            </a:extLst>
          </p:cNvPr>
          <p:cNvSpPr txBox="1"/>
          <p:nvPr/>
        </p:nvSpPr>
        <p:spPr>
          <a:xfrm>
            <a:off x="4486550" y="3084645"/>
            <a:ext cx="7168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b="1" dirty="0">
                <a:solidFill>
                  <a:schemeClr val="tx2"/>
                </a:solidFill>
              </a:rPr>
              <a:t>2008</a:t>
            </a:r>
          </a:p>
        </p:txBody>
      </p:sp>
      <p:sp>
        <p:nvSpPr>
          <p:cNvPr id="27" name="textruta 26">
            <a:extLst>
              <a:ext uri="{FF2B5EF4-FFF2-40B4-BE49-F238E27FC236}">
                <a16:creationId xmlns:a16="http://schemas.microsoft.com/office/drawing/2014/main" id="{D3BB356E-0E90-4516-A245-8ECC9B0CE86A}"/>
              </a:ext>
            </a:extLst>
          </p:cNvPr>
          <p:cNvSpPr txBox="1"/>
          <p:nvPr/>
        </p:nvSpPr>
        <p:spPr>
          <a:xfrm>
            <a:off x="5934148" y="3084645"/>
            <a:ext cx="7168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b="1" dirty="0">
                <a:solidFill>
                  <a:schemeClr val="tx2"/>
                </a:solidFill>
              </a:rPr>
              <a:t>2012</a:t>
            </a:r>
          </a:p>
        </p:txBody>
      </p:sp>
      <p:sp>
        <p:nvSpPr>
          <p:cNvPr id="28" name="textruta 27">
            <a:extLst>
              <a:ext uri="{FF2B5EF4-FFF2-40B4-BE49-F238E27FC236}">
                <a16:creationId xmlns:a16="http://schemas.microsoft.com/office/drawing/2014/main" id="{C1902EF9-C30C-4592-B176-9DEA7E876A3D}"/>
              </a:ext>
            </a:extLst>
          </p:cNvPr>
          <p:cNvSpPr txBox="1"/>
          <p:nvPr/>
        </p:nvSpPr>
        <p:spPr>
          <a:xfrm>
            <a:off x="7359876" y="3084645"/>
            <a:ext cx="7168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b="1" dirty="0">
                <a:solidFill>
                  <a:schemeClr val="tx2"/>
                </a:solidFill>
              </a:rPr>
              <a:t>2016</a:t>
            </a:r>
          </a:p>
        </p:txBody>
      </p:sp>
      <p:sp>
        <p:nvSpPr>
          <p:cNvPr id="38" name="Pratbubbla: rektangel med rundade hörn 37">
            <a:extLst>
              <a:ext uri="{FF2B5EF4-FFF2-40B4-BE49-F238E27FC236}">
                <a16:creationId xmlns:a16="http://schemas.microsoft.com/office/drawing/2014/main" id="{C5AC1AFF-1906-4325-A4E2-52258B7B0868}"/>
              </a:ext>
            </a:extLst>
          </p:cNvPr>
          <p:cNvSpPr/>
          <p:nvPr/>
        </p:nvSpPr>
        <p:spPr>
          <a:xfrm>
            <a:off x="1882570" y="2004318"/>
            <a:ext cx="2615804" cy="891739"/>
          </a:xfrm>
          <a:prstGeom prst="wedgeRoundRectCallout">
            <a:avLst>
              <a:gd name="adj1" fmla="val -20913"/>
              <a:gd name="adj2" fmla="val 116807"/>
              <a:gd name="adj3" fmla="val 16667"/>
            </a:avLst>
          </a:prstGeom>
          <a:solidFill>
            <a:schemeClr val="accent1">
              <a:lumMod val="20000"/>
              <a:lumOff val="80000"/>
            </a:schemeClr>
          </a:solidFill>
          <a:ln w="28575"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1200" b="1" dirty="0">
                <a:solidFill>
                  <a:schemeClr val="tx1"/>
                </a:solidFill>
              </a:rPr>
              <a:t>Upper secondary </a:t>
            </a:r>
            <a:r>
              <a:rPr lang="en-GB" sz="1200" dirty="0">
                <a:solidFill>
                  <a:schemeClr val="tx1"/>
                </a:solidFill>
              </a:rPr>
              <a:t>schools in Sweden like </a:t>
            </a:r>
            <a:r>
              <a:rPr lang="en-GB" sz="1200" dirty="0" err="1">
                <a:solidFill>
                  <a:schemeClr val="tx1"/>
                </a:solidFill>
              </a:rPr>
              <a:t>Bromma</a:t>
            </a:r>
            <a:r>
              <a:rPr lang="en-GB" sz="1200" dirty="0">
                <a:solidFill>
                  <a:schemeClr val="tx1"/>
                </a:solidFill>
              </a:rPr>
              <a:t> Gymnasium were the first customers</a:t>
            </a:r>
          </a:p>
        </p:txBody>
      </p:sp>
      <p:sp>
        <p:nvSpPr>
          <p:cNvPr id="40" name="Pratbubbla: rektangel med rundade hörn 39">
            <a:extLst>
              <a:ext uri="{FF2B5EF4-FFF2-40B4-BE49-F238E27FC236}">
                <a16:creationId xmlns:a16="http://schemas.microsoft.com/office/drawing/2014/main" id="{473C6F10-D560-4A48-984C-2A8D781B6D87}"/>
              </a:ext>
            </a:extLst>
          </p:cNvPr>
          <p:cNvSpPr/>
          <p:nvPr/>
        </p:nvSpPr>
        <p:spPr>
          <a:xfrm>
            <a:off x="3410672" y="4721976"/>
            <a:ext cx="1214923" cy="1183388"/>
          </a:xfrm>
          <a:prstGeom prst="wedgeRoundRectCallout">
            <a:avLst>
              <a:gd name="adj1" fmla="val -23510"/>
              <a:gd name="adj2" fmla="val -72213"/>
              <a:gd name="adj3" fmla="val 16667"/>
            </a:avLst>
          </a:prstGeom>
          <a:solidFill>
            <a:schemeClr val="accent1">
              <a:lumMod val="20000"/>
              <a:lumOff val="80000"/>
            </a:schemeClr>
          </a:solidFill>
          <a:ln w="28575"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sv-SE" sz="1200" b="1" dirty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2005</a:t>
            </a:r>
          </a:p>
          <a:p>
            <a:r>
              <a:rPr lang="sv-SE" sz="1200" dirty="0" err="1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First</a:t>
            </a:r>
            <a:r>
              <a:rPr lang="sv-SE" sz="1200" dirty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sv-SE" sz="1200" dirty="0" err="1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foreign</a:t>
            </a:r>
            <a:r>
              <a:rPr lang="sv-SE" sz="1200" dirty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sv-SE" sz="1200" dirty="0" err="1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customer</a:t>
            </a:r>
            <a:r>
              <a:rPr lang="sv-SE" sz="1200" dirty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in </a:t>
            </a:r>
            <a:r>
              <a:rPr lang="sv-SE" sz="1200" b="1" dirty="0" err="1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France</a:t>
            </a:r>
            <a:r>
              <a:rPr lang="sv-SE" sz="1200" b="1" dirty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HEC</a:t>
            </a:r>
          </a:p>
        </p:txBody>
      </p:sp>
      <p:sp>
        <p:nvSpPr>
          <p:cNvPr id="43" name="Pratbubbla: rektangel med rundade hörn 42">
            <a:extLst>
              <a:ext uri="{FF2B5EF4-FFF2-40B4-BE49-F238E27FC236}">
                <a16:creationId xmlns:a16="http://schemas.microsoft.com/office/drawing/2014/main" id="{A9153EA6-3070-4EA5-BE05-C4F7C31FF933}"/>
              </a:ext>
            </a:extLst>
          </p:cNvPr>
          <p:cNvSpPr/>
          <p:nvPr/>
        </p:nvSpPr>
        <p:spPr>
          <a:xfrm>
            <a:off x="7638621" y="4861896"/>
            <a:ext cx="1720502" cy="1178398"/>
          </a:xfrm>
          <a:prstGeom prst="wedgeRoundRectCallout">
            <a:avLst>
              <a:gd name="adj1" fmla="val -4011"/>
              <a:gd name="adj2" fmla="val -69645"/>
              <a:gd name="adj3" fmla="val 16667"/>
            </a:avLst>
          </a:prstGeom>
          <a:solidFill>
            <a:schemeClr val="accent1">
              <a:lumMod val="20000"/>
              <a:lumOff val="80000"/>
            </a:schemeClr>
          </a:solidFill>
          <a:ln w="28575"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sv-SE" sz="1200" b="1" dirty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2018</a:t>
            </a:r>
          </a:p>
          <a:p>
            <a:r>
              <a:rPr lang="sv-SE" sz="1200" b="1" dirty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Procuritas</a:t>
            </a:r>
            <a:r>
              <a:rPr lang="sv-SE" sz="1200" dirty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sv-SE" sz="1200" dirty="0" err="1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acquires</a:t>
            </a:r>
            <a:r>
              <a:rPr lang="sv-SE" sz="1200" dirty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Urkund</a:t>
            </a:r>
          </a:p>
          <a:p>
            <a:endParaRPr lang="sv-SE" sz="1200" dirty="0">
              <a:solidFill>
                <a:schemeClr val="tx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r>
              <a:rPr lang="sv-SE" sz="1200" dirty="0" err="1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Customers</a:t>
            </a:r>
            <a:r>
              <a:rPr lang="sv-SE" sz="1200" dirty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in 60 </a:t>
            </a:r>
            <a:r>
              <a:rPr lang="sv-SE" sz="1200" dirty="0" err="1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countries</a:t>
            </a:r>
            <a:endParaRPr lang="sv-SE" sz="1200" dirty="0">
              <a:solidFill>
                <a:schemeClr val="tx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53" name="Pratbubbla: rektangel med rundade hörn 52">
            <a:extLst>
              <a:ext uri="{FF2B5EF4-FFF2-40B4-BE49-F238E27FC236}">
                <a16:creationId xmlns:a16="http://schemas.microsoft.com/office/drawing/2014/main" id="{4B040C7A-5C38-4906-BF12-6D2964C8BBD8}"/>
              </a:ext>
            </a:extLst>
          </p:cNvPr>
          <p:cNvSpPr/>
          <p:nvPr/>
        </p:nvSpPr>
        <p:spPr>
          <a:xfrm>
            <a:off x="8218842" y="1567888"/>
            <a:ext cx="1671185" cy="1289416"/>
          </a:xfrm>
          <a:prstGeom prst="wedgeRoundRectCallout">
            <a:avLst>
              <a:gd name="adj1" fmla="val -20593"/>
              <a:gd name="adj2" fmla="val 105455"/>
              <a:gd name="adj3" fmla="val 16667"/>
            </a:avLst>
          </a:prstGeom>
          <a:solidFill>
            <a:schemeClr val="accent1">
              <a:lumMod val="20000"/>
              <a:lumOff val="80000"/>
            </a:schemeClr>
          </a:solidFill>
          <a:ln w="28575"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sv-SE" sz="1200" b="1" dirty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2019</a:t>
            </a:r>
          </a:p>
          <a:p>
            <a:r>
              <a:rPr lang="sv-SE" sz="1200" dirty="0" err="1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Awarded</a:t>
            </a:r>
            <a:r>
              <a:rPr lang="sv-SE" sz="1200" dirty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sv-SE" sz="1200" b="1" dirty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India</a:t>
            </a:r>
            <a:r>
              <a:rPr lang="sv-SE" sz="1200" dirty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sv-SE" sz="1200" dirty="0" err="1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nationwide</a:t>
            </a:r>
            <a:r>
              <a:rPr lang="sv-SE" sz="1200" dirty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tender. To </a:t>
            </a:r>
            <a:r>
              <a:rPr lang="sv-SE" sz="1200" dirty="0" err="1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provide</a:t>
            </a:r>
            <a:r>
              <a:rPr lang="sv-SE" sz="1200" dirty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sv-SE" sz="1200" b="1" dirty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1,000 </a:t>
            </a:r>
            <a:r>
              <a:rPr lang="sv-SE" sz="1200" b="1" dirty="0" err="1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universities</a:t>
            </a:r>
            <a:endParaRPr lang="sv-SE" sz="1200" b="1" dirty="0">
              <a:solidFill>
                <a:schemeClr val="tx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709305A-F613-403C-89D4-E4E2EDD7412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43469" y="1121525"/>
            <a:ext cx="11286219" cy="4008623"/>
          </a:xfrm>
        </p:spPr>
        <p:txBody>
          <a:bodyPr/>
          <a:lstStyle/>
          <a:p>
            <a:r>
              <a:rPr lang="sv-SE" dirty="0"/>
              <a:t>Urkund </a:t>
            </a:r>
            <a:r>
              <a:rPr lang="sv-SE" dirty="0" err="1"/>
              <a:t>since</a:t>
            </a:r>
            <a:r>
              <a:rPr lang="sv-SE" dirty="0"/>
              <a:t> 2000</a:t>
            </a:r>
            <a:endParaRPr lang="en-SE" dirty="0"/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6398D685-90C1-44AA-AB71-363DCA2931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459" y="5463701"/>
            <a:ext cx="882909" cy="842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64288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7FE3246D-D9AF-4076-9F9C-D6F2B0DC10AD}"/>
              </a:ext>
            </a:extLst>
          </p:cNvPr>
          <p:cNvSpPr txBox="1">
            <a:spLocks/>
          </p:cNvSpPr>
          <p:nvPr/>
        </p:nvSpPr>
        <p:spPr>
          <a:xfrm>
            <a:off x="349692" y="897354"/>
            <a:ext cx="11492616" cy="89173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>
                <a:solidFill>
                  <a:schemeClr val="tx2"/>
                </a:solidFill>
                <a:latin typeface="Ivar Display" pitchFamily="2" charset="77"/>
                <a:ea typeface="+mn-ea"/>
                <a:cs typeface="+mn-cs"/>
              </a:rPr>
              <a:t>WHY</a:t>
            </a:r>
            <a:r>
              <a:rPr lang="en-GB" dirty="0"/>
              <a:t> </a:t>
            </a:r>
            <a:r>
              <a:rPr lang="en-GB" dirty="0">
                <a:solidFill>
                  <a:schemeClr val="tx2"/>
                </a:solidFill>
                <a:latin typeface="Ivar Display" pitchFamily="2" charset="77"/>
                <a:ea typeface="+mn-ea"/>
                <a:cs typeface="+mn-cs"/>
              </a:rPr>
              <a:t>DO INSTITUTIONS CHOOSE URKUND?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C0099004-65D8-4F80-AAD1-72C1A4CC6A09}"/>
              </a:ext>
            </a:extLst>
          </p:cNvPr>
          <p:cNvSpPr txBox="1">
            <a:spLocks/>
          </p:cNvSpPr>
          <p:nvPr/>
        </p:nvSpPr>
        <p:spPr>
          <a:xfrm>
            <a:off x="1113912" y="1964987"/>
            <a:ext cx="7845262" cy="4123244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§"/>
            </a:pPr>
            <a:r>
              <a:rPr lang="en-GB"/>
              <a:t>Ease of use</a:t>
            </a:r>
          </a:p>
          <a:p>
            <a:pPr lvl="1"/>
            <a:r>
              <a:rPr lang="en-GB"/>
              <a:t>The report</a:t>
            </a:r>
          </a:p>
          <a:p>
            <a:pPr lvl="1"/>
            <a:r>
              <a:rPr lang="en-GB"/>
              <a:t>Integrations</a:t>
            </a:r>
          </a:p>
          <a:p>
            <a:pPr lvl="1"/>
            <a:r>
              <a:rPr lang="en-GB"/>
              <a:t>Smooth workflow</a:t>
            </a:r>
          </a:p>
          <a:p>
            <a:pPr lvl="1"/>
            <a:r>
              <a:rPr lang="en-GB"/>
              <a:t>Email submissions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GB"/>
              <a:t>Price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GB"/>
              <a:t>Support &amp; customer focus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GB"/>
              <a:t>System stability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sv-SE"/>
              <a:t>Effective</a:t>
            </a:r>
            <a:endParaRPr lang="en-GB"/>
          </a:p>
          <a:p>
            <a:pPr>
              <a:buFont typeface="Wingdings" panose="05000000000000000000" pitchFamily="2" charset="2"/>
              <a:buChar char="§"/>
            </a:pPr>
            <a:r>
              <a:rPr lang="en-GB"/>
              <a:t>Low rate of false positives</a:t>
            </a:r>
            <a:endParaRPr lang="en-GB" dirty="0"/>
          </a:p>
        </p:txBody>
      </p:sp>
      <p:pic>
        <p:nvPicPr>
          <p:cNvPr id="6" name="Bildobjekt 9">
            <a:extLst>
              <a:ext uri="{FF2B5EF4-FFF2-40B4-BE49-F238E27FC236}">
                <a16:creationId xmlns:a16="http://schemas.microsoft.com/office/drawing/2014/main" id="{21ADC453-34A7-44B0-9F1C-321AEA4CD1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0865" y="2316774"/>
            <a:ext cx="2607903" cy="3419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19811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text 1">
            <a:extLst>
              <a:ext uri="{FF2B5EF4-FFF2-40B4-BE49-F238E27FC236}">
                <a16:creationId xmlns:a16="http://schemas.microsoft.com/office/drawing/2014/main" id="{02F2EA31-C572-476B-9D8E-20AD7F4BC0F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083F153D-4DC7-40F3-BEF6-4CB601D580A7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sv-SE"/>
          </a:p>
        </p:txBody>
      </p:sp>
      <p:pic>
        <p:nvPicPr>
          <p:cNvPr id="7" name="Bildobjekt 6">
            <a:extLst>
              <a:ext uri="{FF2B5EF4-FFF2-40B4-BE49-F238E27FC236}">
                <a16:creationId xmlns:a16="http://schemas.microsoft.com/office/drawing/2014/main" id="{70D24729-03E9-422C-BBE1-8B5F2D1B16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4675" y="981074"/>
            <a:ext cx="3100623" cy="5514975"/>
          </a:xfrm>
          <a:prstGeom prst="rect">
            <a:avLst/>
          </a:prstGeom>
        </p:spPr>
      </p:pic>
      <p:sp>
        <p:nvSpPr>
          <p:cNvPr id="8" name="Rektangel 7">
            <a:extLst>
              <a:ext uri="{FF2B5EF4-FFF2-40B4-BE49-F238E27FC236}">
                <a16:creationId xmlns:a16="http://schemas.microsoft.com/office/drawing/2014/main" id="{2FA0799A-DE9E-45AB-9D4E-93DF32F1C209}"/>
              </a:ext>
            </a:extLst>
          </p:cNvPr>
          <p:cNvSpPr/>
          <p:nvPr/>
        </p:nvSpPr>
        <p:spPr>
          <a:xfrm>
            <a:off x="2190750" y="1533525"/>
            <a:ext cx="885825" cy="123825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1641542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9DE2BB0-8B9C-465F-A644-4199F8517F2C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GB" dirty="0"/>
              <a:t>VALUES</a:t>
            </a:r>
          </a:p>
        </p:txBody>
      </p:sp>
      <p:sp>
        <p:nvSpPr>
          <p:cNvPr id="5" name="textruta 8">
            <a:extLst>
              <a:ext uri="{FF2B5EF4-FFF2-40B4-BE49-F238E27FC236}">
                <a16:creationId xmlns:a16="http://schemas.microsoft.com/office/drawing/2014/main" id="{ECB0C4F4-3F2E-4313-9723-31C026B1C61C}"/>
              </a:ext>
            </a:extLst>
          </p:cNvPr>
          <p:cNvSpPr txBox="1"/>
          <p:nvPr/>
        </p:nvSpPr>
        <p:spPr>
          <a:xfrm>
            <a:off x="4237594" y="680720"/>
            <a:ext cx="69111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600" dirty="0">
                <a:solidFill>
                  <a:schemeClr val="accent2"/>
                </a:solidFill>
                <a:latin typeface="Georgia Pro Cond Black" panose="02040A06050405020203" pitchFamily="18" charset="0"/>
              </a:rPr>
              <a:t>“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E42C3365-E9FF-4240-8037-B498CCF0B8A3}"/>
              </a:ext>
            </a:extLst>
          </p:cNvPr>
          <p:cNvSpPr txBox="1">
            <a:spLocks/>
          </p:cNvSpPr>
          <p:nvPr/>
        </p:nvSpPr>
        <p:spPr>
          <a:xfrm>
            <a:off x="4916175" y="989162"/>
            <a:ext cx="3285688" cy="145518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GB" i="1" dirty="0" err="1">
                <a:solidFill>
                  <a:schemeClr val="accent1"/>
                </a:solidFill>
              </a:rPr>
              <a:t>Urkund’s</a:t>
            </a:r>
            <a:r>
              <a:rPr lang="en-GB" i="1" dirty="0">
                <a:solidFill>
                  <a:schemeClr val="accent1"/>
                </a:solidFill>
              </a:rPr>
              <a:t> mission is to enhance education worldwide 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B6CBD244-2EAB-4055-B3FB-179D13B625AE}"/>
              </a:ext>
            </a:extLst>
          </p:cNvPr>
          <p:cNvSpPr txBox="1">
            <a:spLocks/>
          </p:cNvSpPr>
          <p:nvPr/>
        </p:nvSpPr>
        <p:spPr>
          <a:xfrm>
            <a:off x="345441" y="2617430"/>
            <a:ext cx="6311392" cy="3559850"/>
          </a:xfrm>
          <a:prstGeom prst="rect">
            <a:avLst/>
          </a:prstGeom>
          <a:noFill/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§"/>
            </a:pPr>
            <a:r>
              <a:rPr lang="en-GB" sz="2400" dirty="0"/>
              <a:t>Urkund does not sell licence to anyone with a credit card (minimize the risk of putting the product in the hands of a ghost writer). 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GB" sz="2400" dirty="0"/>
              <a:t>Fairness of education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GB" sz="2400" dirty="0"/>
              <a:t>“Plagiarism checkers are only showing the text similarity, they do not show the level of, or severity of plagiarism.” </a:t>
            </a:r>
          </a:p>
          <a:p>
            <a:pPr>
              <a:buFont typeface="Wingdings" panose="05000000000000000000" pitchFamily="2" charset="2"/>
              <a:buChar char="§"/>
            </a:pP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12479412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E36301D4-6599-4BFA-867E-B9A8A88BB81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614902" y="2196406"/>
            <a:ext cx="4414423" cy="3406061"/>
          </a:xfr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GB" dirty="0">
                <a:latin typeface="+mn-lt"/>
              </a:rPr>
              <a:t>#2 globally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GB" dirty="0">
                <a:latin typeface="+mn-lt"/>
              </a:rPr>
              <a:t>Solid financials and strong growth of +25 % in 2016, 2017, and 2018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GB" dirty="0">
                <a:latin typeface="+mn-lt"/>
              </a:rPr>
              <a:t>Very low churn rate</a:t>
            </a:r>
          </a:p>
          <a:p>
            <a:pPr>
              <a:buFont typeface="Wingdings" panose="05000000000000000000" pitchFamily="2" charset="2"/>
              <a:buChar char="Ø"/>
            </a:pPr>
            <a:endParaRPr lang="en-GB" dirty="0">
              <a:latin typeface="+mn-lt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en-GB" dirty="0">
                <a:latin typeface="+mn-lt"/>
              </a:rPr>
              <a:t>New owners in February 2018, </a:t>
            </a:r>
            <a:r>
              <a:rPr lang="en-GB" dirty="0" err="1">
                <a:latin typeface="+mn-lt"/>
              </a:rPr>
              <a:t>Procuritas</a:t>
            </a:r>
            <a:r>
              <a:rPr lang="en-GB" dirty="0">
                <a:latin typeface="+mn-lt"/>
              </a:rPr>
              <a:t> (a Swedish PE-firm) </a:t>
            </a:r>
            <a:r>
              <a:rPr lang="en-GB" dirty="0">
                <a:latin typeface="+mn-lt"/>
                <a:sym typeface="Wingdings" pitchFamily="2" charset="2"/>
              </a:rPr>
              <a:t> new era for </a:t>
            </a:r>
            <a:r>
              <a:rPr lang="en-GB" dirty="0" err="1">
                <a:latin typeface="+mn-lt"/>
                <a:sym typeface="Wingdings" pitchFamily="2" charset="2"/>
              </a:rPr>
              <a:t>Urkund’s</a:t>
            </a:r>
            <a:r>
              <a:rPr lang="en-GB" dirty="0">
                <a:latin typeface="+mn-lt"/>
                <a:sym typeface="Wingdings" pitchFamily="2" charset="2"/>
              </a:rPr>
              <a:t> journey</a:t>
            </a:r>
            <a:endParaRPr lang="en-GB" dirty="0">
              <a:latin typeface="+mn-lt"/>
            </a:endParaRPr>
          </a:p>
          <a:p>
            <a:pPr>
              <a:buFont typeface="Wingdings" panose="05000000000000000000" pitchFamily="2" charset="2"/>
              <a:buChar char="Ø"/>
            </a:pPr>
            <a:endParaRPr lang="en-GB" dirty="0">
              <a:latin typeface="+mn-lt"/>
            </a:endParaRPr>
          </a:p>
          <a:p>
            <a:pPr marL="0" indent="0">
              <a:buNone/>
            </a:pPr>
            <a:endParaRPr lang="en-GB" dirty="0">
              <a:latin typeface="+mn-lt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en-GB" dirty="0">
                <a:latin typeface="+mn-lt"/>
              </a:rPr>
              <a:t>5-year plan in place focusing on growth and product development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FA2AABA-8451-406F-A5A9-350CD145873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GB" dirty="0"/>
              <a:t>Urkund from a business perspective</a:t>
            </a:r>
            <a:endParaRPr lang="en-SE" dirty="0"/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AAB10A48-6001-4779-A7F7-8472FE2D8A77}"/>
              </a:ext>
            </a:extLst>
          </p:cNvPr>
          <p:cNvPicPr>
            <a:picLocks noChangeAspect="1"/>
          </p:cNvPicPr>
          <p:nvPr/>
        </p:nvPicPr>
        <p:blipFill>
          <a:blip r:embed="rId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5014" y="3658215"/>
            <a:ext cx="720000" cy="720000"/>
          </a:xfrm>
          <a:prstGeom prst="rect">
            <a:avLst/>
          </a:prstGeom>
        </p:spPr>
      </p:pic>
      <p:pic>
        <p:nvPicPr>
          <p:cNvPr id="9" name="Bildobjekt 8">
            <a:extLst>
              <a:ext uri="{FF2B5EF4-FFF2-40B4-BE49-F238E27FC236}">
                <a16:creationId xmlns:a16="http://schemas.microsoft.com/office/drawing/2014/main" id="{7224E797-EB40-477D-9AEE-EAE8939CCE43}"/>
              </a:ext>
            </a:extLst>
          </p:cNvPr>
          <p:cNvPicPr>
            <a:picLocks noChangeAspect="1"/>
          </p:cNvPicPr>
          <p:nvPr/>
        </p:nvPicPr>
        <p:blipFill>
          <a:blip r:embed="rId4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9236" y="2340181"/>
            <a:ext cx="720000" cy="720000"/>
          </a:xfrm>
          <a:prstGeom prst="rect">
            <a:avLst/>
          </a:prstGeom>
        </p:spPr>
      </p:pic>
      <p:pic>
        <p:nvPicPr>
          <p:cNvPr id="11" name="Bildobjekt 10">
            <a:extLst>
              <a:ext uri="{FF2B5EF4-FFF2-40B4-BE49-F238E27FC236}">
                <a16:creationId xmlns:a16="http://schemas.microsoft.com/office/drawing/2014/main" id="{AAC98BE4-1858-414F-8860-369142D5F8C1}"/>
              </a:ext>
            </a:extLst>
          </p:cNvPr>
          <p:cNvPicPr>
            <a:picLocks noChangeAspect="1"/>
          </p:cNvPicPr>
          <p:nvPr/>
        </p:nvPicPr>
        <p:blipFill>
          <a:blip r:embed="rId5">
            <a:grayscl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232" y="4976249"/>
            <a:ext cx="720000" cy="720000"/>
          </a:xfrm>
          <a:prstGeom prst="rect">
            <a:avLst/>
          </a:prstGeom>
        </p:spPr>
      </p:pic>
      <p:pic>
        <p:nvPicPr>
          <p:cNvPr id="15" name="Bildobjekt 14">
            <a:extLst>
              <a:ext uri="{FF2B5EF4-FFF2-40B4-BE49-F238E27FC236}">
                <a16:creationId xmlns:a16="http://schemas.microsoft.com/office/drawing/2014/main" id="{73B558CB-0886-41D9-8BA5-B7538863333F}"/>
              </a:ext>
            </a:extLst>
          </p:cNvPr>
          <p:cNvPicPr>
            <a:picLocks noChangeAspect="1"/>
          </p:cNvPicPr>
          <p:nvPr/>
        </p:nvPicPr>
        <p:blipFill>
          <a:blip r:embed="rId7">
            <a:grayscl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5178" y="4976249"/>
            <a:ext cx="720000" cy="720000"/>
          </a:xfrm>
          <a:prstGeom prst="rect">
            <a:avLst/>
          </a:prstGeom>
        </p:spPr>
      </p:pic>
      <p:pic>
        <p:nvPicPr>
          <p:cNvPr id="17" name="Bildobjekt 16">
            <a:extLst>
              <a:ext uri="{FF2B5EF4-FFF2-40B4-BE49-F238E27FC236}">
                <a16:creationId xmlns:a16="http://schemas.microsoft.com/office/drawing/2014/main" id="{CCB22E15-D94E-45CF-884B-EB5A64553044}"/>
              </a:ext>
            </a:extLst>
          </p:cNvPr>
          <p:cNvPicPr>
            <a:picLocks noChangeAspect="1"/>
          </p:cNvPicPr>
          <p:nvPr/>
        </p:nvPicPr>
        <p:blipFill>
          <a:blip r:embed="rId9">
            <a:grayscl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232" y="2340181"/>
            <a:ext cx="720000" cy="720000"/>
          </a:xfrm>
          <a:prstGeom prst="rect">
            <a:avLst/>
          </a:prstGeom>
        </p:spPr>
      </p:pic>
      <p:pic>
        <p:nvPicPr>
          <p:cNvPr id="21" name="Bildobjekt 20">
            <a:extLst>
              <a:ext uri="{FF2B5EF4-FFF2-40B4-BE49-F238E27FC236}">
                <a16:creationId xmlns:a16="http://schemas.microsoft.com/office/drawing/2014/main" id="{465AB21A-EF1A-4F37-9050-7B38BF336B56}"/>
              </a:ext>
            </a:extLst>
          </p:cNvPr>
          <p:cNvPicPr>
            <a:picLocks noChangeAspect="1"/>
          </p:cNvPicPr>
          <p:nvPr/>
        </p:nvPicPr>
        <p:blipFill>
          <a:blip r:embed="rId11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232" y="3658215"/>
            <a:ext cx="720000" cy="720000"/>
          </a:xfrm>
          <a:prstGeom prst="rect">
            <a:avLst/>
          </a:prstGeom>
        </p:spPr>
      </p:pic>
      <p:sp>
        <p:nvSpPr>
          <p:cNvPr id="22" name="textruta 21">
            <a:extLst>
              <a:ext uri="{FF2B5EF4-FFF2-40B4-BE49-F238E27FC236}">
                <a16:creationId xmlns:a16="http://schemas.microsoft.com/office/drawing/2014/main" id="{EC6EC281-E94F-4E57-A10E-38D41B8480B0}"/>
              </a:ext>
            </a:extLst>
          </p:cNvPr>
          <p:cNvSpPr txBox="1"/>
          <p:nvPr/>
        </p:nvSpPr>
        <p:spPr>
          <a:xfrm>
            <a:off x="7111119" y="2196406"/>
            <a:ext cx="4260649" cy="378565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endParaRPr lang="en-GB" sz="1600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sz="1600" dirty="0"/>
              <a:t>Subscription-based cloud-solution with low churn rate. In-house development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GB" sz="1600" dirty="0"/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GB" sz="1600" dirty="0"/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GB" sz="1600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sz="1600" b="1" dirty="0" err="1"/>
              <a:t>Trippled</a:t>
            </a:r>
            <a:r>
              <a:rPr lang="en-GB" sz="1600" dirty="0"/>
              <a:t> the number of staff with a focus on management, sales, and digital marketing</a:t>
            </a:r>
            <a:br>
              <a:rPr lang="en-GB" sz="1600" dirty="0"/>
            </a:br>
            <a:endParaRPr lang="en-GB" sz="1600" dirty="0"/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GB" sz="1600" dirty="0"/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GB" sz="1600" dirty="0"/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GB" sz="1600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sz="1600" dirty="0"/>
              <a:t>Increased investment and resources in product development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10953661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BC64717-3486-497E-A932-FC6B9E614D2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93412" y="1953319"/>
            <a:ext cx="11286219" cy="4008623"/>
          </a:xfrm>
        </p:spPr>
        <p:txBody>
          <a:bodyPr/>
          <a:lstStyle/>
          <a:p>
            <a:r>
              <a:rPr lang="sv-SE" dirty="0" err="1"/>
              <a:t>Automated</a:t>
            </a:r>
            <a:r>
              <a:rPr lang="sv-SE" dirty="0"/>
              <a:t> and </a:t>
            </a:r>
            <a:r>
              <a:rPr lang="sv-SE" dirty="0" err="1"/>
              <a:t>scalable</a:t>
            </a:r>
            <a:r>
              <a:rPr lang="sv-SE" dirty="0"/>
              <a:t> - 2 steps to </a:t>
            </a:r>
            <a:r>
              <a:rPr lang="sv-SE" dirty="0" err="1"/>
              <a:t>analysis</a:t>
            </a:r>
            <a:endParaRPr lang="en-SE" dirty="0"/>
          </a:p>
        </p:txBody>
      </p:sp>
      <p:sp>
        <p:nvSpPr>
          <p:cNvPr id="74" name="Rektangel: diagonala rundade hörn 103">
            <a:extLst>
              <a:ext uri="{FF2B5EF4-FFF2-40B4-BE49-F238E27FC236}">
                <a16:creationId xmlns:a16="http://schemas.microsoft.com/office/drawing/2014/main" id="{391E24EC-961B-4A50-94DE-5930B402062B}"/>
              </a:ext>
            </a:extLst>
          </p:cNvPr>
          <p:cNvSpPr/>
          <p:nvPr/>
        </p:nvSpPr>
        <p:spPr>
          <a:xfrm>
            <a:off x="672444" y="2615609"/>
            <a:ext cx="10847112" cy="3179135"/>
          </a:xfrm>
          <a:prstGeom prst="round2DiagRect">
            <a:avLst>
              <a:gd name="adj1" fmla="val 9858"/>
              <a:gd name="adj2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5" name="Flödesschema: Visa 20">
            <a:extLst>
              <a:ext uri="{FF2B5EF4-FFF2-40B4-BE49-F238E27FC236}">
                <a16:creationId xmlns:a16="http://schemas.microsoft.com/office/drawing/2014/main" id="{3C3DDBE0-EC5B-4951-BBF4-DEA882EC68D5}"/>
              </a:ext>
            </a:extLst>
          </p:cNvPr>
          <p:cNvSpPr/>
          <p:nvPr/>
        </p:nvSpPr>
        <p:spPr>
          <a:xfrm>
            <a:off x="4980039" y="2917286"/>
            <a:ext cx="2251494" cy="2528098"/>
          </a:xfrm>
          <a:prstGeom prst="flowChartDisplay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76" name="Grupp 6">
            <a:extLst>
              <a:ext uri="{FF2B5EF4-FFF2-40B4-BE49-F238E27FC236}">
                <a16:creationId xmlns:a16="http://schemas.microsoft.com/office/drawing/2014/main" id="{2D692A2D-40D0-4DB0-A42F-57EFBCF2DDBC}"/>
              </a:ext>
            </a:extLst>
          </p:cNvPr>
          <p:cNvGrpSpPr/>
          <p:nvPr/>
        </p:nvGrpSpPr>
        <p:grpSpPr>
          <a:xfrm>
            <a:off x="3254757" y="2917285"/>
            <a:ext cx="603848" cy="678610"/>
            <a:chOff x="3381556" y="2869719"/>
            <a:chExt cx="793630" cy="678610"/>
          </a:xfrm>
          <a:solidFill>
            <a:schemeClr val="bg1">
              <a:lumMod val="75000"/>
            </a:schemeClr>
          </a:solidFill>
        </p:grpSpPr>
        <p:sp>
          <p:nvSpPr>
            <p:cNvPr id="77" name="Flödesschema: Magnetskiva 5">
              <a:extLst>
                <a:ext uri="{FF2B5EF4-FFF2-40B4-BE49-F238E27FC236}">
                  <a16:creationId xmlns:a16="http://schemas.microsoft.com/office/drawing/2014/main" id="{618233BE-EE27-42B8-A95B-41E563812AAD}"/>
                </a:ext>
              </a:extLst>
            </p:cNvPr>
            <p:cNvSpPr/>
            <p:nvPr/>
          </p:nvSpPr>
          <p:spPr>
            <a:xfrm>
              <a:off x="3381556" y="3099754"/>
              <a:ext cx="793630" cy="448575"/>
            </a:xfrm>
            <a:prstGeom prst="flowChartMagneticDisk">
              <a:avLst/>
            </a:prstGeom>
            <a:grpFill/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8" name="Flödesschema: Magnetskiva 4">
              <a:extLst>
                <a:ext uri="{FF2B5EF4-FFF2-40B4-BE49-F238E27FC236}">
                  <a16:creationId xmlns:a16="http://schemas.microsoft.com/office/drawing/2014/main" id="{637B82D3-F992-42C1-9B60-60BB75BB740A}"/>
                </a:ext>
              </a:extLst>
            </p:cNvPr>
            <p:cNvSpPr/>
            <p:nvPr/>
          </p:nvSpPr>
          <p:spPr>
            <a:xfrm>
              <a:off x="3381556" y="2904223"/>
              <a:ext cx="793630" cy="448575"/>
            </a:xfrm>
            <a:prstGeom prst="flowChartMagneticDisk">
              <a:avLst/>
            </a:prstGeom>
            <a:grpFill/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9" name="Flödesschema: Magnetskiva 3">
              <a:extLst>
                <a:ext uri="{FF2B5EF4-FFF2-40B4-BE49-F238E27FC236}">
                  <a16:creationId xmlns:a16="http://schemas.microsoft.com/office/drawing/2014/main" id="{52A043AF-257D-419E-A48F-3544DBDCE03F}"/>
                </a:ext>
              </a:extLst>
            </p:cNvPr>
            <p:cNvSpPr/>
            <p:nvPr/>
          </p:nvSpPr>
          <p:spPr>
            <a:xfrm>
              <a:off x="3381556" y="2869719"/>
              <a:ext cx="793630" cy="304802"/>
            </a:xfrm>
            <a:prstGeom prst="flowChartMagneticDisk">
              <a:avLst/>
            </a:prstGeom>
            <a:grpFill/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80" name="textruta 7">
            <a:extLst>
              <a:ext uri="{FF2B5EF4-FFF2-40B4-BE49-F238E27FC236}">
                <a16:creationId xmlns:a16="http://schemas.microsoft.com/office/drawing/2014/main" id="{8D48903B-1950-469C-A2AC-9A208B58AF44}"/>
              </a:ext>
            </a:extLst>
          </p:cNvPr>
          <p:cNvSpPr txBox="1"/>
          <p:nvPr/>
        </p:nvSpPr>
        <p:spPr>
          <a:xfrm>
            <a:off x="3858605" y="3092688"/>
            <a:ext cx="13543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>
                <a:latin typeface="+mj-lt"/>
              </a:rPr>
              <a:t>INTERNET</a:t>
            </a:r>
          </a:p>
        </p:txBody>
      </p:sp>
      <p:grpSp>
        <p:nvGrpSpPr>
          <p:cNvPr id="81" name="Grupp 8">
            <a:extLst>
              <a:ext uri="{FF2B5EF4-FFF2-40B4-BE49-F238E27FC236}">
                <a16:creationId xmlns:a16="http://schemas.microsoft.com/office/drawing/2014/main" id="{83359BA4-4BF3-4A9E-B1A6-593958F9E54F}"/>
              </a:ext>
            </a:extLst>
          </p:cNvPr>
          <p:cNvGrpSpPr/>
          <p:nvPr/>
        </p:nvGrpSpPr>
        <p:grpSpPr>
          <a:xfrm>
            <a:off x="3254757" y="3859281"/>
            <a:ext cx="603848" cy="678610"/>
            <a:chOff x="3381556" y="2869719"/>
            <a:chExt cx="793630" cy="678610"/>
          </a:xfrm>
          <a:solidFill>
            <a:schemeClr val="bg1">
              <a:lumMod val="75000"/>
            </a:schemeClr>
          </a:solidFill>
        </p:grpSpPr>
        <p:sp>
          <p:nvSpPr>
            <p:cNvPr id="82" name="Flödesschema: Magnetskiva 9">
              <a:extLst>
                <a:ext uri="{FF2B5EF4-FFF2-40B4-BE49-F238E27FC236}">
                  <a16:creationId xmlns:a16="http://schemas.microsoft.com/office/drawing/2014/main" id="{C575EDAF-4DDF-476D-89D5-15FC4AF19079}"/>
                </a:ext>
              </a:extLst>
            </p:cNvPr>
            <p:cNvSpPr/>
            <p:nvPr/>
          </p:nvSpPr>
          <p:spPr>
            <a:xfrm>
              <a:off x="3381556" y="3099754"/>
              <a:ext cx="793630" cy="448575"/>
            </a:xfrm>
            <a:prstGeom prst="flowChartMagneticDisk">
              <a:avLst/>
            </a:prstGeom>
            <a:grpFill/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3" name="Flödesschema: Magnetskiva 10">
              <a:extLst>
                <a:ext uri="{FF2B5EF4-FFF2-40B4-BE49-F238E27FC236}">
                  <a16:creationId xmlns:a16="http://schemas.microsoft.com/office/drawing/2014/main" id="{23FCCF50-AB6F-4737-B576-842A0F9C63DC}"/>
                </a:ext>
              </a:extLst>
            </p:cNvPr>
            <p:cNvSpPr/>
            <p:nvPr/>
          </p:nvSpPr>
          <p:spPr>
            <a:xfrm>
              <a:off x="3381556" y="2904223"/>
              <a:ext cx="793630" cy="448575"/>
            </a:xfrm>
            <a:prstGeom prst="flowChartMagneticDisk">
              <a:avLst/>
            </a:prstGeom>
            <a:grpFill/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4" name="Flödesschema: Magnetskiva 11">
              <a:extLst>
                <a:ext uri="{FF2B5EF4-FFF2-40B4-BE49-F238E27FC236}">
                  <a16:creationId xmlns:a16="http://schemas.microsoft.com/office/drawing/2014/main" id="{9BD0862D-8E4F-4E0B-98D5-873BDD7C206C}"/>
                </a:ext>
              </a:extLst>
            </p:cNvPr>
            <p:cNvSpPr/>
            <p:nvPr/>
          </p:nvSpPr>
          <p:spPr>
            <a:xfrm>
              <a:off x="3381556" y="2869719"/>
              <a:ext cx="793630" cy="304802"/>
            </a:xfrm>
            <a:prstGeom prst="flowChartMagneticDisk">
              <a:avLst/>
            </a:prstGeom>
            <a:grpFill/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85" name="textruta 12">
            <a:extLst>
              <a:ext uri="{FF2B5EF4-FFF2-40B4-BE49-F238E27FC236}">
                <a16:creationId xmlns:a16="http://schemas.microsoft.com/office/drawing/2014/main" id="{2FA589E7-10DD-40D4-B8AB-9A4E206467F7}"/>
              </a:ext>
            </a:extLst>
          </p:cNvPr>
          <p:cNvSpPr txBox="1"/>
          <p:nvPr/>
        </p:nvSpPr>
        <p:spPr>
          <a:xfrm>
            <a:off x="3848687" y="3942540"/>
            <a:ext cx="13543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latin typeface="+mj-lt"/>
              </a:rPr>
              <a:t>INTERNAL DATABASE</a:t>
            </a:r>
          </a:p>
        </p:txBody>
      </p:sp>
      <p:grpSp>
        <p:nvGrpSpPr>
          <p:cNvPr id="86" name="Grupp 13">
            <a:extLst>
              <a:ext uri="{FF2B5EF4-FFF2-40B4-BE49-F238E27FC236}">
                <a16:creationId xmlns:a16="http://schemas.microsoft.com/office/drawing/2014/main" id="{BF0D0D46-33F7-46B5-88C7-46CF9DC05D9F}"/>
              </a:ext>
            </a:extLst>
          </p:cNvPr>
          <p:cNvGrpSpPr/>
          <p:nvPr/>
        </p:nvGrpSpPr>
        <p:grpSpPr>
          <a:xfrm>
            <a:off x="3267697" y="4766773"/>
            <a:ext cx="603848" cy="678610"/>
            <a:chOff x="3381556" y="2869719"/>
            <a:chExt cx="793630" cy="678610"/>
          </a:xfrm>
          <a:solidFill>
            <a:schemeClr val="bg1">
              <a:lumMod val="75000"/>
            </a:schemeClr>
          </a:solidFill>
        </p:grpSpPr>
        <p:sp>
          <p:nvSpPr>
            <p:cNvPr id="87" name="Flödesschema: Magnetskiva 14">
              <a:extLst>
                <a:ext uri="{FF2B5EF4-FFF2-40B4-BE49-F238E27FC236}">
                  <a16:creationId xmlns:a16="http://schemas.microsoft.com/office/drawing/2014/main" id="{E8B6E899-04EB-4897-8CDC-4A08E73B5585}"/>
                </a:ext>
              </a:extLst>
            </p:cNvPr>
            <p:cNvSpPr/>
            <p:nvPr/>
          </p:nvSpPr>
          <p:spPr>
            <a:xfrm>
              <a:off x="3381556" y="3099754"/>
              <a:ext cx="793630" cy="448575"/>
            </a:xfrm>
            <a:prstGeom prst="flowChartMagneticDisk">
              <a:avLst/>
            </a:prstGeom>
            <a:grpFill/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8" name="Flödesschema: Magnetskiva 15">
              <a:extLst>
                <a:ext uri="{FF2B5EF4-FFF2-40B4-BE49-F238E27FC236}">
                  <a16:creationId xmlns:a16="http://schemas.microsoft.com/office/drawing/2014/main" id="{91DE8B76-9B86-4D20-A13D-8CAB8FF17CF1}"/>
                </a:ext>
              </a:extLst>
            </p:cNvPr>
            <p:cNvSpPr/>
            <p:nvPr/>
          </p:nvSpPr>
          <p:spPr>
            <a:xfrm>
              <a:off x="3381556" y="2904223"/>
              <a:ext cx="793630" cy="448575"/>
            </a:xfrm>
            <a:prstGeom prst="flowChartMagneticDisk">
              <a:avLst/>
            </a:prstGeom>
            <a:grpFill/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9" name="Flödesschema: Magnetskiva 16">
              <a:extLst>
                <a:ext uri="{FF2B5EF4-FFF2-40B4-BE49-F238E27FC236}">
                  <a16:creationId xmlns:a16="http://schemas.microsoft.com/office/drawing/2014/main" id="{EB85EFB2-68F8-429C-BCB5-ABA9DB2C7D21}"/>
                </a:ext>
              </a:extLst>
            </p:cNvPr>
            <p:cNvSpPr/>
            <p:nvPr/>
          </p:nvSpPr>
          <p:spPr>
            <a:xfrm>
              <a:off x="3381556" y="2869719"/>
              <a:ext cx="793630" cy="304802"/>
            </a:xfrm>
            <a:prstGeom prst="flowChartMagneticDisk">
              <a:avLst/>
            </a:prstGeom>
            <a:grpFill/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90" name="textruta 17">
            <a:extLst>
              <a:ext uri="{FF2B5EF4-FFF2-40B4-BE49-F238E27FC236}">
                <a16:creationId xmlns:a16="http://schemas.microsoft.com/office/drawing/2014/main" id="{20B4A3BC-816B-4170-97E4-624A7C04BEAB}"/>
              </a:ext>
            </a:extLst>
          </p:cNvPr>
          <p:cNvSpPr txBox="1"/>
          <p:nvPr/>
        </p:nvSpPr>
        <p:spPr>
          <a:xfrm>
            <a:off x="3871545" y="4893592"/>
            <a:ext cx="13543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latin typeface="+mj-lt"/>
              </a:rPr>
              <a:t>INDEXED MATERIAL</a:t>
            </a:r>
          </a:p>
        </p:txBody>
      </p:sp>
      <p:sp>
        <p:nvSpPr>
          <p:cNvPr id="91" name="Rectangle 66">
            <a:extLst>
              <a:ext uri="{FF2B5EF4-FFF2-40B4-BE49-F238E27FC236}">
                <a16:creationId xmlns:a16="http://schemas.microsoft.com/office/drawing/2014/main" id="{380C8214-9705-4DCB-9A80-BCFB3A73B40C}"/>
              </a:ext>
            </a:extLst>
          </p:cNvPr>
          <p:cNvSpPr/>
          <p:nvPr/>
        </p:nvSpPr>
        <p:spPr>
          <a:xfrm>
            <a:off x="5316826" y="3402839"/>
            <a:ext cx="1910750" cy="164917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0" rIns="0" rtlCol="0" anchor="t"/>
          <a:lstStyle/>
          <a:p>
            <a:pPr marL="171450" indent="-1714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sz="1200">
                <a:solidFill>
                  <a:schemeClr val="tx1"/>
                </a:solidFill>
              </a:rPr>
              <a:t>Web Pages</a:t>
            </a:r>
          </a:p>
          <a:p>
            <a:pPr marL="171450" indent="-1714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sz="1200">
                <a:solidFill>
                  <a:schemeClr val="tx1"/>
                </a:solidFill>
              </a:rPr>
              <a:t>Student Material</a:t>
            </a:r>
          </a:p>
          <a:p>
            <a:pPr marL="171450" indent="-1714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sz="1200">
                <a:solidFill>
                  <a:schemeClr val="tx1"/>
                </a:solidFill>
              </a:rPr>
              <a:t>Content from Public and Proprietary  Sources</a:t>
            </a:r>
          </a:p>
          <a:p>
            <a:pPr marL="171450" indent="-1714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sz="1200">
                <a:solidFill>
                  <a:schemeClr val="tx1"/>
                </a:solidFill>
              </a:rPr>
              <a:t>Textbooks</a:t>
            </a:r>
          </a:p>
          <a:p>
            <a:pPr marL="171450" indent="-1714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sz="1200">
                <a:solidFill>
                  <a:schemeClr val="tx1"/>
                </a:solidFill>
              </a:rPr>
              <a:t>Scholarly Journals &amp; Periodicals</a:t>
            </a:r>
          </a:p>
        </p:txBody>
      </p:sp>
      <p:sp>
        <p:nvSpPr>
          <p:cNvPr id="92" name="Flödesschema: Process 21">
            <a:extLst>
              <a:ext uri="{FF2B5EF4-FFF2-40B4-BE49-F238E27FC236}">
                <a16:creationId xmlns:a16="http://schemas.microsoft.com/office/drawing/2014/main" id="{083A8BE0-9E02-4260-997E-8D6DE53BDC20}"/>
              </a:ext>
            </a:extLst>
          </p:cNvPr>
          <p:cNvSpPr/>
          <p:nvPr/>
        </p:nvSpPr>
        <p:spPr>
          <a:xfrm>
            <a:off x="893972" y="3321456"/>
            <a:ext cx="1552754" cy="503207"/>
          </a:xfrm>
          <a:prstGeom prst="flowChartProcess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>
                <a:latin typeface="+mj-lt"/>
              </a:rPr>
              <a:t>INTEGRATIONS</a:t>
            </a:r>
          </a:p>
        </p:txBody>
      </p:sp>
      <p:sp>
        <p:nvSpPr>
          <p:cNvPr id="93" name="Flödesschema: Process 22">
            <a:extLst>
              <a:ext uri="{FF2B5EF4-FFF2-40B4-BE49-F238E27FC236}">
                <a16:creationId xmlns:a16="http://schemas.microsoft.com/office/drawing/2014/main" id="{55E520F5-833C-4127-B9BC-E81615915F47}"/>
              </a:ext>
            </a:extLst>
          </p:cNvPr>
          <p:cNvSpPr/>
          <p:nvPr/>
        </p:nvSpPr>
        <p:spPr>
          <a:xfrm>
            <a:off x="883190" y="3922377"/>
            <a:ext cx="1552754" cy="503207"/>
          </a:xfrm>
          <a:prstGeom prst="flowChartProcess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>
                <a:latin typeface="+mj-lt"/>
              </a:rPr>
              <a:t>EMAIL</a:t>
            </a:r>
          </a:p>
        </p:txBody>
      </p:sp>
      <p:sp>
        <p:nvSpPr>
          <p:cNvPr id="94" name="Flödesschema: Process 23">
            <a:extLst>
              <a:ext uri="{FF2B5EF4-FFF2-40B4-BE49-F238E27FC236}">
                <a16:creationId xmlns:a16="http://schemas.microsoft.com/office/drawing/2014/main" id="{FAF01CB5-EA2D-4E45-87C9-7C7AB469E05B}"/>
              </a:ext>
            </a:extLst>
          </p:cNvPr>
          <p:cNvSpPr/>
          <p:nvPr/>
        </p:nvSpPr>
        <p:spPr>
          <a:xfrm>
            <a:off x="883190" y="4523298"/>
            <a:ext cx="1552754" cy="503207"/>
          </a:xfrm>
          <a:prstGeom prst="flowChartProcess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>
                <a:latin typeface="+mj-lt"/>
              </a:rPr>
              <a:t>UPLOAD</a:t>
            </a:r>
          </a:p>
        </p:txBody>
      </p:sp>
      <p:grpSp>
        <p:nvGrpSpPr>
          <p:cNvPr id="95" name="Grupp 24">
            <a:extLst>
              <a:ext uri="{FF2B5EF4-FFF2-40B4-BE49-F238E27FC236}">
                <a16:creationId xmlns:a16="http://schemas.microsoft.com/office/drawing/2014/main" id="{BF8BD9DA-5D4B-4C55-8C19-488D2E8DB440}"/>
              </a:ext>
            </a:extLst>
          </p:cNvPr>
          <p:cNvGrpSpPr/>
          <p:nvPr/>
        </p:nvGrpSpPr>
        <p:grpSpPr>
          <a:xfrm>
            <a:off x="8150488" y="3553731"/>
            <a:ext cx="942435" cy="1059117"/>
            <a:chOff x="3381556" y="2869719"/>
            <a:chExt cx="793630" cy="678610"/>
          </a:xfrm>
          <a:solidFill>
            <a:schemeClr val="bg1">
              <a:lumMod val="50000"/>
            </a:schemeClr>
          </a:solidFill>
        </p:grpSpPr>
        <p:sp>
          <p:nvSpPr>
            <p:cNvPr id="96" name="Flödesschema: Magnetskiva 25">
              <a:extLst>
                <a:ext uri="{FF2B5EF4-FFF2-40B4-BE49-F238E27FC236}">
                  <a16:creationId xmlns:a16="http://schemas.microsoft.com/office/drawing/2014/main" id="{DE900E34-7E51-4121-B581-1F6607E0A74A}"/>
                </a:ext>
              </a:extLst>
            </p:cNvPr>
            <p:cNvSpPr/>
            <p:nvPr/>
          </p:nvSpPr>
          <p:spPr>
            <a:xfrm>
              <a:off x="3381556" y="3099754"/>
              <a:ext cx="793630" cy="448575"/>
            </a:xfrm>
            <a:prstGeom prst="flowChartMagneticDisk">
              <a:avLst/>
            </a:prstGeom>
            <a:grpFill/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7" name="Flödesschema: Magnetskiva 26">
              <a:extLst>
                <a:ext uri="{FF2B5EF4-FFF2-40B4-BE49-F238E27FC236}">
                  <a16:creationId xmlns:a16="http://schemas.microsoft.com/office/drawing/2014/main" id="{DB37A228-99FF-49E3-BAED-E65E20FF58D9}"/>
                </a:ext>
              </a:extLst>
            </p:cNvPr>
            <p:cNvSpPr/>
            <p:nvPr/>
          </p:nvSpPr>
          <p:spPr>
            <a:xfrm>
              <a:off x="3381556" y="2904223"/>
              <a:ext cx="793630" cy="448575"/>
            </a:xfrm>
            <a:prstGeom prst="flowChartMagneticDisk">
              <a:avLst/>
            </a:prstGeom>
            <a:grpFill/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8" name="Flödesschema: Magnetskiva 27">
              <a:extLst>
                <a:ext uri="{FF2B5EF4-FFF2-40B4-BE49-F238E27FC236}">
                  <a16:creationId xmlns:a16="http://schemas.microsoft.com/office/drawing/2014/main" id="{2FB133A1-9ED6-46DC-90D0-E7ACC3E7AEB1}"/>
                </a:ext>
              </a:extLst>
            </p:cNvPr>
            <p:cNvSpPr/>
            <p:nvPr/>
          </p:nvSpPr>
          <p:spPr>
            <a:xfrm>
              <a:off x="3381556" y="2869719"/>
              <a:ext cx="793630" cy="304802"/>
            </a:xfrm>
            <a:prstGeom prst="flowChartMagneticDisk">
              <a:avLst/>
            </a:prstGeom>
            <a:grpFill/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99" name="textruta 28">
            <a:extLst>
              <a:ext uri="{FF2B5EF4-FFF2-40B4-BE49-F238E27FC236}">
                <a16:creationId xmlns:a16="http://schemas.microsoft.com/office/drawing/2014/main" id="{919F0C0B-0501-4284-88FF-D0B5F08A8108}"/>
              </a:ext>
            </a:extLst>
          </p:cNvPr>
          <p:cNvSpPr txBox="1"/>
          <p:nvPr/>
        </p:nvSpPr>
        <p:spPr>
          <a:xfrm>
            <a:off x="7944531" y="4662203"/>
            <a:ext cx="13543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>
                <a:latin typeface="+mj-lt"/>
              </a:rPr>
              <a:t>INFERENCE ENGINE</a:t>
            </a:r>
          </a:p>
        </p:txBody>
      </p:sp>
      <p:grpSp>
        <p:nvGrpSpPr>
          <p:cNvPr id="100" name="Grupp 101">
            <a:extLst>
              <a:ext uri="{FF2B5EF4-FFF2-40B4-BE49-F238E27FC236}">
                <a16:creationId xmlns:a16="http://schemas.microsoft.com/office/drawing/2014/main" id="{81F841CF-4469-4F03-926D-782D6B607C70}"/>
              </a:ext>
            </a:extLst>
          </p:cNvPr>
          <p:cNvGrpSpPr/>
          <p:nvPr/>
        </p:nvGrpSpPr>
        <p:grpSpPr>
          <a:xfrm>
            <a:off x="10004209" y="3424655"/>
            <a:ext cx="1314759" cy="1513360"/>
            <a:chOff x="9491809" y="3117087"/>
            <a:chExt cx="1314759" cy="1513360"/>
          </a:xfrm>
        </p:grpSpPr>
        <p:sp>
          <p:nvSpPr>
            <p:cNvPr id="101" name="Rektangel 31">
              <a:extLst>
                <a:ext uri="{FF2B5EF4-FFF2-40B4-BE49-F238E27FC236}">
                  <a16:creationId xmlns:a16="http://schemas.microsoft.com/office/drawing/2014/main" id="{37E420B9-9C13-48C4-B2D9-1DA87E8E7DB2}"/>
                </a:ext>
              </a:extLst>
            </p:cNvPr>
            <p:cNvSpPr/>
            <p:nvPr/>
          </p:nvSpPr>
          <p:spPr>
            <a:xfrm>
              <a:off x="9491809" y="3117087"/>
              <a:ext cx="1314759" cy="1513360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2" name="Rektangel 32">
              <a:extLst>
                <a:ext uri="{FF2B5EF4-FFF2-40B4-BE49-F238E27FC236}">
                  <a16:creationId xmlns:a16="http://schemas.microsoft.com/office/drawing/2014/main" id="{13FE8CA1-802E-4505-B8C3-9A8F3B78FB0D}"/>
                </a:ext>
              </a:extLst>
            </p:cNvPr>
            <p:cNvSpPr/>
            <p:nvPr/>
          </p:nvSpPr>
          <p:spPr>
            <a:xfrm>
              <a:off x="9598994" y="3197890"/>
              <a:ext cx="1123640" cy="307777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103" name="Rak koppling 49">
              <a:extLst>
                <a:ext uri="{FF2B5EF4-FFF2-40B4-BE49-F238E27FC236}">
                  <a16:creationId xmlns:a16="http://schemas.microsoft.com/office/drawing/2014/main" id="{E7111789-9BDF-45BF-A374-44046E39EAE3}"/>
                </a:ext>
              </a:extLst>
            </p:cNvPr>
            <p:cNvCxnSpPr>
              <a:cxnSpLocks/>
            </p:cNvCxnSpPr>
            <p:nvPr/>
          </p:nvCxnSpPr>
          <p:spPr>
            <a:xfrm>
              <a:off x="9678837" y="3394027"/>
              <a:ext cx="897148" cy="263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Rak koppling 50">
              <a:extLst>
                <a:ext uri="{FF2B5EF4-FFF2-40B4-BE49-F238E27FC236}">
                  <a16:creationId xmlns:a16="http://schemas.microsoft.com/office/drawing/2014/main" id="{233929BC-42A9-44E7-B8FC-0C4BFB6D4EA1}"/>
                </a:ext>
              </a:extLst>
            </p:cNvPr>
            <p:cNvCxnSpPr>
              <a:cxnSpLocks/>
            </p:cNvCxnSpPr>
            <p:nvPr/>
          </p:nvCxnSpPr>
          <p:spPr>
            <a:xfrm>
              <a:off x="9678837" y="3443614"/>
              <a:ext cx="897148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05" name="Grupp 82">
              <a:extLst>
                <a:ext uri="{FF2B5EF4-FFF2-40B4-BE49-F238E27FC236}">
                  <a16:creationId xmlns:a16="http://schemas.microsoft.com/office/drawing/2014/main" id="{4FF7972C-DE55-4D5E-BA8F-3D0E2C88E679}"/>
                </a:ext>
              </a:extLst>
            </p:cNvPr>
            <p:cNvGrpSpPr/>
            <p:nvPr/>
          </p:nvGrpSpPr>
          <p:grpSpPr>
            <a:xfrm>
              <a:off x="9598994" y="3535439"/>
              <a:ext cx="545555" cy="990882"/>
              <a:chOff x="9598994" y="3535439"/>
              <a:chExt cx="545555" cy="990882"/>
            </a:xfrm>
          </p:grpSpPr>
          <p:sp>
            <p:nvSpPr>
              <p:cNvPr id="123" name="Flödesschema: Intern lagring 33">
                <a:extLst>
                  <a:ext uri="{FF2B5EF4-FFF2-40B4-BE49-F238E27FC236}">
                    <a16:creationId xmlns:a16="http://schemas.microsoft.com/office/drawing/2014/main" id="{BBC370C0-FFC8-423B-A829-17C668E0B28B}"/>
                  </a:ext>
                </a:extLst>
              </p:cNvPr>
              <p:cNvSpPr/>
              <p:nvPr/>
            </p:nvSpPr>
            <p:spPr>
              <a:xfrm>
                <a:off x="9598995" y="3535439"/>
                <a:ext cx="540000" cy="307777"/>
              </a:xfrm>
              <a:prstGeom prst="flowChartInternalStorage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24" name="Rektangel 39">
                <a:extLst>
                  <a:ext uri="{FF2B5EF4-FFF2-40B4-BE49-F238E27FC236}">
                    <a16:creationId xmlns:a16="http://schemas.microsoft.com/office/drawing/2014/main" id="{7B5AA02C-689E-457F-B24D-686644134820}"/>
                  </a:ext>
                </a:extLst>
              </p:cNvPr>
              <p:cNvSpPr/>
              <p:nvPr/>
            </p:nvSpPr>
            <p:spPr>
              <a:xfrm>
                <a:off x="9604549" y="3880995"/>
                <a:ext cx="540000" cy="307777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25" name="Rektangel 41">
                <a:extLst>
                  <a:ext uri="{FF2B5EF4-FFF2-40B4-BE49-F238E27FC236}">
                    <a16:creationId xmlns:a16="http://schemas.microsoft.com/office/drawing/2014/main" id="{5710199F-1839-40FD-8EC0-55031D21B2F7}"/>
                  </a:ext>
                </a:extLst>
              </p:cNvPr>
              <p:cNvSpPr/>
              <p:nvPr/>
            </p:nvSpPr>
            <p:spPr>
              <a:xfrm>
                <a:off x="9598995" y="4218544"/>
                <a:ext cx="540000" cy="307777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cxnSp>
            <p:nvCxnSpPr>
              <p:cNvPr id="126" name="Rak koppling 60">
                <a:extLst>
                  <a:ext uri="{FF2B5EF4-FFF2-40B4-BE49-F238E27FC236}">
                    <a16:creationId xmlns:a16="http://schemas.microsoft.com/office/drawing/2014/main" id="{EA410AB2-E8FA-4869-B2E4-918CE3D4020F}"/>
                  </a:ext>
                </a:extLst>
              </p:cNvPr>
              <p:cNvCxnSpPr/>
              <p:nvPr/>
            </p:nvCxnSpPr>
            <p:spPr>
              <a:xfrm>
                <a:off x="9678837" y="3643481"/>
                <a:ext cx="336430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7" name="Rak koppling 61">
                <a:extLst>
                  <a:ext uri="{FF2B5EF4-FFF2-40B4-BE49-F238E27FC236}">
                    <a16:creationId xmlns:a16="http://schemas.microsoft.com/office/drawing/2014/main" id="{786532C2-9F60-49F1-AC97-E676713D6EEE}"/>
                  </a:ext>
                </a:extLst>
              </p:cNvPr>
              <p:cNvCxnSpPr/>
              <p:nvPr/>
            </p:nvCxnSpPr>
            <p:spPr>
              <a:xfrm>
                <a:off x="9680275" y="3709617"/>
                <a:ext cx="336430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8" name="Rak koppling 62">
                <a:extLst>
                  <a:ext uri="{FF2B5EF4-FFF2-40B4-BE49-F238E27FC236}">
                    <a16:creationId xmlns:a16="http://schemas.microsoft.com/office/drawing/2014/main" id="{36689686-3C0E-4C6B-92CB-05B2E69F91A4}"/>
                  </a:ext>
                </a:extLst>
              </p:cNvPr>
              <p:cNvCxnSpPr/>
              <p:nvPr/>
            </p:nvCxnSpPr>
            <p:spPr>
              <a:xfrm>
                <a:off x="9678837" y="3778628"/>
                <a:ext cx="336430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9" name="Rak koppling 66">
                <a:extLst>
                  <a:ext uri="{FF2B5EF4-FFF2-40B4-BE49-F238E27FC236}">
                    <a16:creationId xmlns:a16="http://schemas.microsoft.com/office/drawing/2014/main" id="{E6B2038A-EFB7-432E-ADE1-267BF139A0D2}"/>
                  </a:ext>
                </a:extLst>
              </p:cNvPr>
              <p:cNvCxnSpPr/>
              <p:nvPr/>
            </p:nvCxnSpPr>
            <p:spPr>
              <a:xfrm>
                <a:off x="9678837" y="3993466"/>
                <a:ext cx="336430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0" name="Rak koppling 67">
                <a:extLst>
                  <a:ext uri="{FF2B5EF4-FFF2-40B4-BE49-F238E27FC236}">
                    <a16:creationId xmlns:a16="http://schemas.microsoft.com/office/drawing/2014/main" id="{3653337D-88C8-4777-A9EE-EE105F1E960F}"/>
                  </a:ext>
                </a:extLst>
              </p:cNvPr>
              <p:cNvCxnSpPr/>
              <p:nvPr/>
            </p:nvCxnSpPr>
            <p:spPr>
              <a:xfrm>
                <a:off x="9680275" y="4059602"/>
                <a:ext cx="336430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1" name="Rak koppling 68">
                <a:extLst>
                  <a:ext uri="{FF2B5EF4-FFF2-40B4-BE49-F238E27FC236}">
                    <a16:creationId xmlns:a16="http://schemas.microsoft.com/office/drawing/2014/main" id="{D888C278-3921-42AB-BAA6-C8DE08D3DCC2}"/>
                  </a:ext>
                </a:extLst>
              </p:cNvPr>
              <p:cNvCxnSpPr/>
              <p:nvPr/>
            </p:nvCxnSpPr>
            <p:spPr>
              <a:xfrm>
                <a:off x="9678837" y="4128613"/>
                <a:ext cx="336430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2" name="Rak koppling 72">
                <a:extLst>
                  <a:ext uri="{FF2B5EF4-FFF2-40B4-BE49-F238E27FC236}">
                    <a16:creationId xmlns:a16="http://schemas.microsoft.com/office/drawing/2014/main" id="{B018F38C-5EC5-4E72-919E-8C8F0D4A6E46}"/>
                  </a:ext>
                </a:extLst>
              </p:cNvPr>
              <p:cNvCxnSpPr/>
              <p:nvPr/>
            </p:nvCxnSpPr>
            <p:spPr>
              <a:xfrm>
                <a:off x="9697527" y="4322091"/>
                <a:ext cx="336430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3" name="Rak koppling 73">
                <a:extLst>
                  <a:ext uri="{FF2B5EF4-FFF2-40B4-BE49-F238E27FC236}">
                    <a16:creationId xmlns:a16="http://schemas.microsoft.com/office/drawing/2014/main" id="{2F37200F-2F80-4E78-AEBD-0BE5C67A9742}"/>
                  </a:ext>
                </a:extLst>
              </p:cNvPr>
              <p:cNvCxnSpPr/>
              <p:nvPr/>
            </p:nvCxnSpPr>
            <p:spPr>
              <a:xfrm>
                <a:off x="9698965" y="4388227"/>
                <a:ext cx="336430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4" name="Rak koppling 74">
                <a:extLst>
                  <a:ext uri="{FF2B5EF4-FFF2-40B4-BE49-F238E27FC236}">
                    <a16:creationId xmlns:a16="http://schemas.microsoft.com/office/drawing/2014/main" id="{41C454FF-8B2F-4BD5-B38A-6F01DFAD398B}"/>
                  </a:ext>
                </a:extLst>
              </p:cNvPr>
              <p:cNvCxnSpPr/>
              <p:nvPr/>
            </p:nvCxnSpPr>
            <p:spPr>
              <a:xfrm>
                <a:off x="9697527" y="4457238"/>
                <a:ext cx="336430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5" name="Rektangel 79">
                <a:extLst>
                  <a:ext uri="{FF2B5EF4-FFF2-40B4-BE49-F238E27FC236}">
                    <a16:creationId xmlns:a16="http://schemas.microsoft.com/office/drawing/2014/main" id="{50945D02-547C-4CDA-AA63-74E92D24F5D8}"/>
                  </a:ext>
                </a:extLst>
              </p:cNvPr>
              <p:cNvSpPr/>
              <p:nvPr/>
            </p:nvSpPr>
            <p:spPr>
              <a:xfrm>
                <a:off x="9599233" y="3535859"/>
                <a:ext cx="540000" cy="50611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36" name="Rektangel 80">
                <a:extLst>
                  <a:ext uri="{FF2B5EF4-FFF2-40B4-BE49-F238E27FC236}">
                    <a16:creationId xmlns:a16="http://schemas.microsoft.com/office/drawing/2014/main" id="{B937D40C-5D56-4F3E-9D6B-B185BC38EE72}"/>
                  </a:ext>
                </a:extLst>
              </p:cNvPr>
              <p:cNvSpPr/>
              <p:nvPr/>
            </p:nvSpPr>
            <p:spPr>
              <a:xfrm>
                <a:off x="9604549" y="3878729"/>
                <a:ext cx="540000" cy="50611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37" name="Rektangel 81">
                <a:extLst>
                  <a:ext uri="{FF2B5EF4-FFF2-40B4-BE49-F238E27FC236}">
                    <a16:creationId xmlns:a16="http://schemas.microsoft.com/office/drawing/2014/main" id="{EF9B60A7-1C62-4ED2-89A1-78C99534687D}"/>
                  </a:ext>
                </a:extLst>
              </p:cNvPr>
              <p:cNvSpPr/>
              <p:nvPr/>
            </p:nvSpPr>
            <p:spPr>
              <a:xfrm>
                <a:off x="9598994" y="4219048"/>
                <a:ext cx="540000" cy="50611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106" name="Grupp 83">
              <a:extLst>
                <a:ext uri="{FF2B5EF4-FFF2-40B4-BE49-F238E27FC236}">
                  <a16:creationId xmlns:a16="http://schemas.microsoft.com/office/drawing/2014/main" id="{95A77210-AD92-4D80-817A-DD1778AF0D51}"/>
                </a:ext>
              </a:extLst>
            </p:cNvPr>
            <p:cNvGrpSpPr/>
            <p:nvPr/>
          </p:nvGrpSpPr>
          <p:grpSpPr>
            <a:xfrm>
              <a:off x="10177079" y="3537289"/>
              <a:ext cx="545555" cy="990882"/>
              <a:chOff x="9598994" y="3535439"/>
              <a:chExt cx="545555" cy="990882"/>
            </a:xfrm>
          </p:grpSpPr>
          <p:sp>
            <p:nvSpPr>
              <p:cNvPr id="108" name="Flödesschema: Intern lagring 84">
                <a:extLst>
                  <a:ext uri="{FF2B5EF4-FFF2-40B4-BE49-F238E27FC236}">
                    <a16:creationId xmlns:a16="http://schemas.microsoft.com/office/drawing/2014/main" id="{3926BB6E-A988-4894-9A97-F9DFE4DE2EC6}"/>
                  </a:ext>
                </a:extLst>
              </p:cNvPr>
              <p:cNvSpPr/>
              <p:nvPr/>
            </p:nvSpPr>
            <p:spPr>
              <a:xfrm>
                <a:off x="9598995" y="3535439"/>
                <a:ext cx="540000" cy="307777"/>
              </a:xfrm>
              <a:prstGeom prst="flowChartInternalStorage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09" name="Rektangel 85">
                <a:extLst>
                  <a:ext uri="{FF2B5EF4-FFF2-40B4-BE49-F238E27FC236}">
                    <a16:creationId xmlns:a16="http://schemas.microsoft.com/office/drawing/2014/main" id="{6680CF57-9759-4C22-8735-29F25DBFE847}"/>
                  </a:ext>
                </a:extLst>
              </p:cNvPr>
              <p:cNvSpPr/>
              <p:nvPr/>
            </p:nvSpPr>
            <p:spPr>
              <a:xfrm>
                <a:off x="9604549" y="3880995"/>
                <a:ext cx="540000" cy="307777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10" name="Rektangel 86">
                <a:extLst>
                  <a:ext uri="{FF2B5EF4-FFF2-40B4-BE49-F238E27FC236}">
                    <a16:creationId xmlns:a16="http://schemas.microsoft.com/office/drawing/2014/main" id="{B6971059-D0D0-49C1-A288-982515982B1D}"/>
                  </a:ext>
                </a:extLst>
              </p:cNvPr>
              <p:cNvSpPr/>
              <p:nvPr/>
            </p:nvSpPr>
            <p:spPr>
              <a:xfrm>
                <a:off x="9598995" y="4218544"/>
                <a:ext cx="540000" cy="307777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cxnSp>
            <p:nvCxnSpPr>
              <p:cNvPr id="111" name="Rak koppling 87">
                <a:extLst>
                  <a:ext uri="{FF2B5EF4-FFF2-40B4-BE49-F238E27FC236}">
                    <a16:creationId xmlns:a16="http://schemas.microsoft.com/office/drawing/2014/main" id="{2DCBDF81-CB1D-4900-A923-AB6C70B32A17}"/>
                  </a:ext>
                </a:extLst>
              </p:cNvPr>
              <p:cNvCxnSpPr/>
              <p:nvPr/>
            </p:nvCxnSpPr>
            <p:spPr>
              <a:xfrm>
                <a:off x="9678837" y="3643481"/>
                <a:ext cx="336430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2" name="Rak koppling 88">
                <a:extLst>
                  <a:ext uri="{FF2B5EF4-FFF2-40B4-BE49-F238E27FC236}">
                    <a16:creationId xmlns:a16="http://schemas.microsoft.com/office/drawing/2014/main" id="{26528F84-BD10-4708-AA74-363639BFEBC0}"/>
                  </a:ext>
                </a:extLst>
              </p:cNvPr>
              <p:cNvCxnSpPr/>
              <p:nvPr/>
            </p:nvCxnSpPr>
            <p:spPr>
              <a:xfrm>
                <a:off x="9680275" y="3709617"/>
                <a:ext cx="336430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3" name="Rak koppling 89">
                <a:extLst>
                  <a:ext uri="{FF2B5EF4-FFF2-40B4-BE49-F238E27FC236}">
                    <a16:creationId xmlns:a16="http://schemas.microsoft.com/office/drawing/2014/main" id="{0BA71E7A-0E64-46C0-A1A3-6DAD6D1AC948}"/>
                  </a:ext>
                </a:extLst>
              </p:cNvPr>
              <p:cNvCxnSpPr/>
              <p:nvPr/>
            </p:nvCxnSpPr>
            <p:spPr>
              <a:xfrm>
                <a:off x="9678837" y="3778628"/>
                <a:ext cx="336430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4" name="Rak koppling 90">
                <a:extLst>
                  <a:ext uri="{FF2B5EF4-FFF2-40B4-BE49-F238E27FC236}">
                    <a16:creationId xmlns:a16="http://schemas.microsoft.com/office/drawing/2014/main" id="{1D97D32C-A546-4DBB-B024-1E0E411D221D}"/>
                  </a:ext>
                </a:extLst>
              </p:cNvPr>
              <p:cNvCxnSpPr/>
              <p:nvPr/>
            </p:nvCxnSpPr>
            <p:spPr>
              <a:xfrm>
                <a:off x="9678837" y="3993466"/>
                <a:ext cx="336430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5" name="Rak koppling 91">
                <a:extLst>
                  <a:ext uri="{FF2B5EF4-FFF2-40B4-BE49-F238E27FC236}">
                    <a16:creationId xmlns:a16="http://schemas.microsoft.com/office/drawing/2014/main" id="{D3AAAAD5-F034-43AD-9F8B-77D94999C21D}"/>
                  </a:ext>
                </a:extLst>
              </p:cNvPr>
              <p:cNvCxnSpPr/>
              <p:nvPr/>
            </p:nvCxnSpPr>
            <p:spPr>
              <a:xfrm>
                <a:off x="9680275" y="4059602"/>
                <a:ext cx="336430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6" name="Rak koppling 92">
                <a:extLst>
                  <a:ext uri="{FF2B5EF4-FFF2-40B4-BE49-F238E27FC236}">
                    <a16:creationId xmlns:a16="http://schemas.microsoft.com/office/drawing/2014/main" id="{12B24786-3E24-40A5-83CC-925CD9BAF927}"/>
                  </a:ext>
                </a:extLst>
              </p:cNvPr>
              <p:cNvCxnSpPr/>
              <p:nvPr/>
            </p:nvCxnSpPr>
            <p:spPr>
              <a:xfrm>
                <a:off x="9678837" y="4128613"/>
                <a:ext cx="336430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7" name="Rak koppling 93">
                <a:extLst>
                  <a:ext uri="{FF2B5EF4-FFF2-40B4-BE49-F238E27FC236}">
                    <a16:creationId xmlns:a16="http://schemas.microsoft.com/office/drawing/2014/main" id="{D3F93970-94E7-4022-96C6-A52A01C00656}"/>
                  </a:ext>
                </a:extLst>
              </p:cNvPr>
              <p:cNvCxnSpPr/>
              <p:nvPr/>
            </p:nvCxnSpPr>
            <p:spPr>
              <a:xfrm>
                <a:off x="9697527" y="4322091"/>
                <a:ext cx="336430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8" name="Rak koppling 94">
                <a:extLst>
                  <a:ext uri="{FF2B5EF4-FFF2-40B4-BE49-F238E27FC236}">
                    <a16:creationId xmlns:a16="http://schemas.microsoft.com/office/drawing/2014/main" id="{ADE8826C-DC9D-4538-BDBF-2F04BC0DE00B}"/>
                  </a:ext>
                </a:extLst>
              </p:cNvPr>
              <p:cNvCxnSpPr/>
              <p:nvPr/>
            </p:nvCxnSpPr>
            <p:spPr>
              <a:xfrm>
                <a:off x="9698965" y="4388227"/>
                <a:ext cx="336430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9" name="Rak koppling 95">
                <a:extLst>
                  <a:ext uri="{FF2B5EF4-FFF2-40B4-BE49-F238E27FC236}">
                    <a16:creationId xmlns:a16="http://schemas.microsoft.com/office/drawing/2014/main" id="{5A078AD1-34CF-4039-B36F-83372EF05F88}"/>
                  </a:ext>
                </a:extLst>
              </p:cNvPr>
              <p:cNvCxnSpPr/>
              <p:nvPr/>
            </p:nvCxnSpPr>
            <p:spPr>
              <a:xfrm>
                <a:off x="9697527" y="4457238"/>
                <a:ext cx="336430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0" name="Rektangel 96">
                <a:extLst>
                  <a:ext uri="{FF2B5EF4-FFF2-40B4-BE49-F238E27FC236}">
                    <a16:creationId xmlns:a16="http://schemas.microsoft.com/office/drawing/2014/main" id="{D5E9FF25-6601-4A85-813D-FBD2F9F3C990}"/>
                  </a:ext>
                </a:extLst>
              </p:cNvPr>
              <p:cNvSpPr/>
              <p:nvPr/>
            </p:nvSpPr>
            <p:spPr>
              <a:xfrm>
                <a:off x="9599233" y="3535859"/>
                <a:ext cx="540000" cy="50611"/>
              </a:xfrm>
              <a:prstGeom prst="rect">
                <a:avLst/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21" name="Rektangel 97">
                <a:extLst>
                  <a:ext uri="{FF2B5EF4-FFF2-40B4-BE49-F238E27FC236}">
                    <a16:creationId xmlns:a16="http://schemas.microsoft.com/office/drawing/2014/main" id="{4951D1D3-686C-4E6F-A114-4A60EAE94FBD}"/>
                  </a:ext>
                </a:extLst>
              </p:cNvPr>
              <p:cNvSpPr/>
              <p:nvPr/>
            </p:nvSpPr>
            <p:spPr>
              <a:xfrm>
                <a:off x="9604549" y="3878729"/>
                <a:ext cx="540000" cy="50611"/>
              </a:xfrm>
              <a:prstGeom prst="rect">
                <a:avLst/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22" name="Rektangel 98">
                <a:extLst>
                  <a:ext uri="{FF2B5EF4-FFF2-40B4-BE49-F238E27FC236}">
                    <a16:creationId xmlns:a16="http://schemas.microsoft.com/office/drawing/2014/main" id="{F394A995-1880-4623-B57A-FE19FA8AC96E}"/>
                  </a:ext>
                </a:extLst>
              </p:cNvPr>
              <p:cNvSpPr/>
              <p:nvPr/>
            </p:nvSpPr>
            <p:spPr>
              <a:xfrm>
                <a:off x="9598994" y="4219048"/>
                <a:ext cx="540000" cy="50611"/>
              </a:xfrm>
              <a:prstGeom prst="rect">
                <a:avLst/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pic>
          <p:nvPicPr>
            <p:cNvPr id="107" name="Bildobjekt 100">
              <a:extLst>
                <a:ext uri="{FF2B5EF4-FFF2-40B4-BE49-F238E27FC236}">
                  <a16:creationId xmlns:a16="http://schemas.microsoft.com/office/drawing/2014/main" id="{3903D9B1-86F0-42EA-B3FE-E6CB4B3D32C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49651" y="3245147"/>
              <a:ext cx="607271" cy="115807"/>
            </a:xfrm>
            <a:prstGeom prst="rect">
              <a:avLst/>
            </a:prstGeom>
          </p:spPr>
        </p:pic>
      </p:grpSp>
      <p:sp>
        <p:nvSpPr>
          <p:cNvPr id="138" name="Rectangle 56">
            <a:extLst>
              <a:ext uri="{FF2B5EF4-FFF2-40B4-BE49-F238E27FC236}">
                <a16:creationId xmlns:a16="http://schemas.microsoft.com/office/drawing/2014/main" id="{F828054C-87AA-4066-8A4A-72530E3E7E2E}"/>
              </a:ext>
            </a:extLst>
          </p:cNvPr>
          <p:cNvSpPr/>
          <p:nvPr/>
        </p:nvSpPr>
        <p:spPr>
          <a:xfrm>
            <a:off x="10015834" y="4882288"/>
            <a:ext cx="1314759" cy="58709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0" rIns="0" rtlCol="0" anchor="ctr"/>
          <a:lstStyle/>
          <a:p>
            <a:pPr algn="ctr"/>
            <a:r>
              <a:rPr lang="en-GB" sz="1100" i="1" dirty="0">
                <a:solidFill>
                  <a:schemeClr val="tx1"/>
                </a:solidFill>
              </a:rPr>
              <a:t>~3 min process from submission</a:t>
            </a:r>
          </a:p>
        </p:txBody>
      </p:sp>
      <p:sp>
        <p:nvSpPr>
          <p:cNvPr id="139" name="textruta 110">
            <a:extLst>
              <a:ext uri="{FF2B5EF4-FFF2-40B4-BE49-F238E27FC236}">
                <a16:creationId xmlns:a16="http://schemas.microsoft.com/office/drawing/2014/main" id="{87450D7A-5E9B-40BB-897B-EE8E06B5FFB4}"/>
              </a:ext>
            </a:extLst>
          </p:cNvPr>
          <p:cNvSpPr txBox="1"/>
          <p:nvPr/>
        </p:nvSpPr>
        <p:spPr>
          <a:xfrm>
            <a:off x="9780694" y="3081365"/>
            <a:ext cx="199893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>
                <a:solidFill>
                  <a:schemeClr val="tx2"/>
                </a:solidFill>
                <a:latin typeface="+mj-lt"/>
              </a:rPr>
              <a:t>ANALYSIS REPORT</a:t>
            </a:r>
          </a:p>
        </p:txBody>
      </p:sp>
      <p:sp>
        <p:nvSpPr>
          <p:cNvPr id="140" name="Likbent triangel 118">
            <a:extLst>
              <a:ext uri="{FF2B5EF4-FFF2-40B4-BE49-F238E27FC236}">
                <a16:creationId xmlns:a16="http://schemas.microsoft.com/office/drawing/2014/main" id="{E9478F8B-41BF-4A4B-99B3-40FA81DB0917}"/>
              </a:ext>
            </a:extLst>
          </p:cNvPr>
          <p:cNvSpPr/>
          <p:nvPr/>
        </p:nvSpPr>
        <p:spPr>
          <a:xfrm rot="5400000">
            <a:off x="1988545" y="3990308"/>
            <a:ext cx="1752902" cy="333103"/>
          </a:xfrm>
          <a:prstGeom prst="triangl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1" name="Likbent triangel 119">
            <a:extLst>
              <a:ext uri="{FF2B5EF4-FFF2-40B4-BE49-F238E27FC236}">
                <a16:creationId xmlns:a16="http://schemas.microsoft.com/office/drawing/2014/main" id="{B6473B87-B23D-42A5-A2FD-A709C6FC20F1}"/>
              </a:ext>
            </a:extLst>
          </p:cNvPr>
          <p:cNvSpPr/>
          <p:nvPr/>
        </p:nvSpPr>
        <p:spPr>
          <a:xfrm rot="5400000">
            <a:off x="6821568" y="3972285"/>
            <a:ext cx="1752902" cy="333103"/>
          </a:xfrm>
          <a:prstGeom prst="triangl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2" name="Likbent triangel 120">
            <a:extLst>
              <a:ext uri="{FF2B5EF4-FFF2-40B4-BE49-F238E27FC236}">
                <a16:creationId xmlns:a16="http://schemas.microsoft.com/office/drawing/2014/main" id="{B43729C9-0008-47E4-9DDB-F263E9CBABA3}"/>
              </a:ext>
            </a:extLst>
          </p:cNvPr>
          <p:cNvSpPr/>
          <p:nvPr/>
        </p:nvSpPr>
        <p:spPr>
          <a:xfrm rot="5400000">
            <a:off x="8715293" y="3972284"/>
            <a:ext cx="1752902" cy="333103"/>
          </a:xfrm>
          <a:prstGeom prst="triangl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3" name="textruta 124">
            <a:extLst>
              <a:ext uri="{FF2B5EF4-FFF2-40B4-BE49-F238E27FC236}">
                <a16:creationId xmlns:a16="http://schemas.microsoft.com/office/drawing/2014/main" id="{FBEF9607-FB82-4A56-A562-8C3F7AB3C5B7}"/>
              </a:ext>
            </a:extLst>
          </p:cNvPr>
          <p:cNvSpPr txBox="1"/>
          <p:nvPr/>
        </p:nvSpPr>
        <p:spPr>
          <a:xfrm>
            <a:off x="833436" y="2954607"/>
            <a:ext cx="199893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>
                <a:solidFill>
                  <a:schemeClr val="tx2"/>
                </a:solidFill>
                <a:latin typeface="+mj-lt"/>
              </a:rPr>
              <a:t>SUBMISSIONS:</a:t>
            </a:r>
          </a:p>
        </p:txBody>
      </p:sp>
    </p:spTree>
    <p:extLst>
      <p:ext uri="{BB962C8B-B14F-4D97-AF65-F5344CB8AC3E}">
        <p14:creationId xmlns:p14="http://schemas.microsoft.com/office/powerpoint/2010/main" val="24111001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B1B43460-9565-4186-B68B-35443F77C86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Autofit/>
          </a:bodyPr>
          <a:lstStyle/>
          <a:p>
            <a:pPr marL="0" indent="0">
              <a:buNone/>
            </a:pPr>
            <a:r>
              <a:rPr lang="sv-SE" sz="1600" dirty="0">
                <a:solidFill>
                  <a:schemeClr val="accent4"/>
                </a:solidFill>
              </a:rPr>
              <a:t>Plagiarism:</a:t>
            </a:r>
          </a:p>
          <a:p>
            <a:r>
              <a:rPr lang="sv-SE" sz="1600" dirty="0" err="1"/>
              <a:t>Digitalization</a:t>
            </a:r>
            <a:r>
              <a:rPr lang="sv-SE" sz="1600" dirty="0"/>
              <a:t> – </a:t>
            </a:r>
            <a:r>
              <a:rPr lang="sv-SE" sz="1600" dirty="0" err="1"/>
              <a:t>easy</a:t>
            </a:r>
            <a:r>
              <a:rPr lang="sv-SE" sz="1600" dirty="0"/>
              <a:t> to </a:t>
            </a:r>
            <a:r>
              <a:rPr lang="sv-SE" sz="1600" dirty="0" err="1"/>
              <a:t>plagiarise</a:t>
            </a:r>
            <a:endParaRPr lang="sv-SE" sz="1600" dirty="0"/>
          </a:p>
          <a:p>
            <a:r>
              <a:rPr lang="sv-SE" sz="1600" dirty="0" err="1"/>
              <a:t>Ghost</a:t>
            </a:r>
            <a:r>
              <a:rPr lang="sv-SE" sz="1600" dirty="0"/>
              <a:t> </a:t>
            </a:r>
            <a:r>
              <a:rPr lang="sv-SE" sz="1600" dirty="0" err="1"/>
              <a:t>writing</a:t>
            </a:r>
            <a:r>
              <a:rPr lang="sv-SE" sz="1600" dirty="0"/>
              <a:t> - essay </a:t>
            </a:r>
            <a:r>
              <a:rPr lang="sv-SE" sz="1600" dirty="0" err="1"/>
              <a:t>mills</a:t>
            </a:r>
            <a:endParaRPr lang="sv-SE" sz="1600" dirty="0"/>
          </a:p>
          <a:p>
            <a:r>
              <a:rPr lang="sv-SE" sz="1600" dirty="0" err="1"/>
              <a:t>Fake</a:t>
            </a:r>
            <a:r>
              <a:rPr lang="sv-SE" sz="1600" dirty="0"/>
              <a:t> </a:t>
            </a:r>
            <a:r>
              <a:rPr lang="sv-SE" sz="1600" dirty="0" err="1"/>
              <a:t>news</a:t>
            </a:r>
            <a:endParaRPr lang="sv-SE" sz="1600" dirty="0"/>
          </a:p>
          <a:p>
            <a:pPr marL="0" indent="0">
              <a:buNone/>
            </a:pPr>
            <a:endParaRPr lang="en-GB" sz="1600" dirty="0"/>
          </a:p>
          <a:p>
            <a:r>
              <a:rPr lang="en-GB" sz="1600" dirty="0"/>
              <a:t>Legal problem</a:t>
            </a:r>
          </a:p>
          <a:p>
            <a:r>
              <a:rPr lang="en-GB" sz="1600" dirty="0"/>
              <a:t>Knowledge and innovation repressive</a:t>
            </a:r>
          </a:p>
          <a:p>
            <a:r>
              <a:rPr lang="en-GB" sz="1600" dirty="0"/>
              <a:t>Academic integrity</a:t>
            </a:r>
          </a:p>
          <a:p>
            <a:endParaRPr lang="en-GB" sz="1600" dirty="0"/>
          </a:p>
          <a:p>
            <a:pPr marL="0" indent="0">
              <a:buNone/>
            </a:pPr>
            <a:r>
              <a:rPr lang="en-GB" sz="1600" dirty="0">
                <a:solidFill>
                  <a:schemeClr val="accent4"/>
                </a:solidFill>
              </a:rPr>
              <a:t>Urkund:</a:t>
            </a:r>
          </a:p>
          <a:p>
            <a:r>
              <a:rPr lang="en-GB" sz="1600" dirty="0"/>
              <a:t>Promotes original thinking</a:t>
            </a:r>
          </a:p>
          <a:p>
            <a:r>
              <a:rPr lang="en-GB" sz="1600" dirty="0"/>
              <a:t>Safeguarding academic integrity</a:t>
            </a:r>
          </a:p>
          <a:p>
            <a:r>
              <a:rPr lang="en-GB" sz="1600" dirty="0"/>
              <a:t>Freeing up time for educators</a:t>
            </a:r>
          </a:p>
          <a:p>
            <a:r>
              <a:rPr lang="en-GB" sz="1600" dirty="0"/>
              <a:t>Helping educators improve education quality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D1E16C3-71A9-43DF-AD93-21DDA91E8DD0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sv-SE" dirty="0"/>
              <a:t>Plagiarism – a global </a:t>
            </a:r>
            <a:r>
              <a:rPr lang="sv-SE" dirty="0" err="1"/>
              <a:t>challenge</a:t>
            </a:r>
            <a:endParaRPr lang="en-SE" dirty="0"/>
          </a:p>
        </p:txBody>
      </p:sp>
      <p:sp>
        <p:nvSpPr>
          <p:cNvPr id="9" name="Rektangel 16">
            <a:extLst>
              <a:ext uri="{FF2B5EF4-FFF2-40B4-BE49-F238E27FC236}">
                <a16:creationId xmlns:a16="http://schemas.microsoft.com/office/drawing/2014/main" id="{0F324863-12AA-4FF6-92A4-B9F835A46C97}"/>
              </a:ext>
            </a:extLst>
          </p:cNvPr>
          <p:cNvSpPr/>
          <p:nvPr/>
        </p:nvSpPr>
        <p:spPr>
          <a:xfrm>
            <a:off x="4476958" y="4245100"/>
            <a:ext cx="520492" cy="289162"/>
          </a:xfrm>
          <a:prstGeom prst="rect">
            <a:avLst/>
          </a:pr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graphicFrame>
        <p:nvGraphicFramePr>
          <p:cNvPr id="15" name="Chart 14">
            <a:extLst>
              <a:ext uri="{FF2B5EF4-FFF2-40B4-BE49-F238E27FC236}">
                <a16:creationId xmlns:a16="http://schemas.microsoft.com/office/drawing/2014/main" id="{91F63F04-F64A-4F69-BD9B-EF6C9E7367F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4985556"/>
              </p:ext>
            </p:extLst>
          </p:nvPr>
        </p:nvGraphicFramePr>
        <p:xfrm>
          <a:off x="4997450" y="2210547"/>
          <a:ext cx="6680200" cy="412533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060482101"/>
      </p:ext>
    </p:extLst>
  </p:cSld>
  <p:clrMapOvr>
    <a:masterClrMapping/>
  </p:clrMapOvr>
</p:sld>
</file>

<file path=ppt/theme/theme1.xml><?xml version="1.0" encoding="utf-8"?>
<a:theme xmlns:a="http://schemas.openxmlformats.org/drawingml/2006/main" name="Theme1">
  <a:themeElements>
    <a:clrScheme name="Urkund">
      <a:dk1>
        <a:sysClr val="windowText" lastClr="000000"/>
      </a:dk1>
      <a:lt1>
        <a:sysClr val="window" lastClr="FFFFFF"/>
      </a:lt1>
      <a:dk2>
        <a:srgbClr val="82003C"/>
      </a:dk2>
      <a:lt2>
        <a:srgbClr val="FBF2EA"/>
      </a:lt2>
      <a:accent1>
        <a:srgbClr val="F35B1C"/>
      </a:accent1>
      <a:accent2>
        <a:srgbClr val="31A3AE"/>
      </a:accent2>
      <a:accent3>
        <a:srgbClr val="F18A91"/>
      </a:accent3>
      <a:accent4>
        <a:srgbClr val="82003C"/>
      </a:accent4>
      <a:accent5>
        <a:srgbClr val="FBF2EA"/>
      </a:accent5>
      <a:accent6>
        <a:srgbClr val="F79646"/>
      </a:accent6>
      <a:hlink>
        <a:srgbClr val="000000"/>
      </a:hlink>
      <a:folHlink>
        <a:srgbClr val="00C8FF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heme1" id="{FFA64C5A-353B-490B-8167-C1F524F680C8}" vid="{640CD291-9FB9-4E75-9B68-1C34A389A920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Theme1</Template>
  <TotalTime>634</TotalTime>
  <Words>518</Words>
  <Application>Microsoft Office PowerPoint</Application>
  <PresentationFormat>Widescreen</PresentationFormat>
  <Paragraphs>123</Paragraphs>
  <Slides>13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3" baseType="lpstr">
      <vt:lpstr>Museo Sans 300</vt:lpstr>
      <vt:lpstr>Georgia Pro Cond Black</vt:lpstr>
      <vt:lpstr>Wingdings</vt:lpstr>
      <vt:lpstr>Arial</vt:lpstr>
      <vt:lpstr>Museo Sans 700</vt:lpstr>
      <vt:lpstr>Calibri</vt:lpstr>
      <vt:lpstr>Lato</vt:lpstr>
      <vt:lpstr>Ivar Display</vt:lpstr>
      <vt:lpstr>Calibri Light</vt:lpstr>
      <vt:lpstr>Theme1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PowerPoint-presentation</dc:title>
  <dc:subject/>
  <dc:creator>Urkund</dc:creator>
  <cp:keywords/>
  <dc:description/>
  <cp:lastModifiedBy>Prio Info</cp:lastModifiedBy>
  <cp:revision>92</cp:revision>
  <dcterms:created xsi:type="dcterms:W3CDTF">2019-08-30T07:19:40Z</dcterms:created>
  <dcterms:modified xsi:type="dcterms:W3CDTF">2019-11-28T09:56:56Z</dcterms:modified>
  <cp:category/>
</cp:coreProperties>
</file>