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2" r:id="rId2"/>
    <p:sldMasterId id="2147483761" r:id="rId3"/>
    <p:sldMasterId id="2147483780" r:id="rId4"/>
    <p:sldMasterId id="2147483790" r:id="rId5"/>
    <p:sldMasterId id="2147483809" r:id="rId6"/>
  </p:sldMasterIdLst>
  <p:notesMasterIdLst>
    <p:notesMasterId r:id="rId52"/>
  </p:notesMasterIdLst>
  <p:handoutMasterIdLst>
    <p:handoutMasterId r:id="rId53"/>
  </p:handoutMasterIdLst>
  <p:sldIdLst>
    <p:sldId id="537" r:id="rId7"/>
    <p:sldId id="1340" r:id="rId8"/>
    <p:sldId id="1346" r:id="rId9"/>
    <p:sldId id="1342" r:id="rId10"/>
    <p:sldId id="1343" r:id="rId11"/>
    <p:sldId id="1345" r:id="rId12"/>
    <p:sldId id="1347" r:id="rId13"/>
    <p:sldId id="1349" r:id="rId14"/>
    <p:sldId id="1373" r:id="rId15"/>
    <p:sldId id="1353" r:id="rId16"/>
    <p:sldId id="1415" r:id="rId17"/>
    <p:sldId id="1363" r:id="rId18"/>
    <p:sldId id="1417" r:id="rId19"/>
    <p:sldId id="1355" r:id="rId20"/>
    <p:sldId id="1418" r:id="rId21"/>
    <p:sldId id="1419" r:id="rId22"/>
    <p:sldId id="1365" r:id="rId23"/>
    <p:sldId id="1366" r:id="rId24"/>
    <p:sldId id="1420" r:id="rId25"/>
    <p:sldId id="1421" r:id="rId26"/>
    <p:sldId id="1422" r:id="rId27"/>
    <p:sldId id="1358" r:id="rId28"/>
    <p:sldId id="1423" r:id="rId29"/>
    <p:sldId id="1424" r:id="rId30"/>
    <p:sldId id="1361" r:id="rId31"/>
    <p:sldId id="1425" r:id="rId32"/>
    <p:sldId id="1426" r:id="rId33"/>
    <p:sldId id="1357" r:id="rId34"/>
    <p:sldId id="1362" r:id="rId35"/>
    <p:sldId id="1352" r:id="rId36"/>
    <p:sldId id="1350" r:id="rId37"/>
    <p:sldId id="1351" r:id="rId38"/>
    <p:sldId id="1359" r:id="rId39"/>
    <p:sldId id="1360" r:id="rId40"/>
    <p:sldId id="1374" r:id="rId41"/>
    <p:sldId id="1427" r:id="rId42"/>
    <p:sldId id="1428" r:id="rId43"/>
    <p:sldId id="1429" r:id="rId44"/>
    <p:sldId id="1354" r:id="rId45"/>
    <p:sldId id="1430" r:id="rId46"/>
    <p:sldId id="1431" r:id="rId47"/>
    <p:sldId id="1433" r:id="rId48"/>
    <p:sldId id="1375" r:id="rId49"/>
    <p:sldId id="1434" r:id="rId50"/>
    <p:sldId id="53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0" autoAdjust="0"/>
    <p:restoredTop sz="94660"/>
  </p:normalViewPr>
  <p:slideViewPr>
    <p:cSldViewPr snapToGrid="0">
      <p:cViewPr varScale="1">
        <p:scale>
          <a:sx n="113" d="100"/>
          <a:sy n="113" d="100"/>
        </p:scale>
        <p:origin x="1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ata4.xml.rels><?xml version="1.0" encoding="UTF-8" standalone="yes"?>
<Relationships xmlns="http://schemas.openxmlformats.org/package/2006/relationships"><Relationship Id="rId1" Type="http://schemas.openxmlformats.org/officeDocument/2006/relationships/hyperlink" Target="https://v2.sherpa.ac.uk/romeo"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1" Type="http://schemas.openxmlformats.org/officeDocument/2006/relationships/hyperlink" Target="https://v2.sherpa.ac.uk/rome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61FCE-E922-48B8-A8A5-DEB7848492F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0771DD-BA38-4BA2-B20E-1E1898FF6148}">
      <dgm:prSet custT="1"/>
      <dgm:spPr/>
      <dgm:t>
        <a:bodyPr/>
        <a:lstStyle/>
        <a:p>
          <a:pPr>
            <a:lnSpc>
              <a:spcPct val="100000"/>
            </a:lnSpc>
          </a:pPr>
          <a:r>
            <a:rPr lang="en-US" sz="2400" dirty="0"/>
            <a:t>If an article is published in closed access the AAM is the only version of the peer-reviewed article that can be made available in open access.</a:t>
          </a:r>
        </a:p>
      </dgm:t>
    </dgm:pt>
    <dgm:pt modelId="{D2D106CD-AD3A-45F5-828A-6812B6A5F652}" type="parTrans" cxnId="{F2C6E637-3AB2-4449-A9DD-5D4123566893}">
      <dgm:prSet/>
      <dgm:spPr/>
      <dgm:t>
        <a:bodyPr/>
        <a:lstStyle/>
        <a:p>
          <a:endParaRPr lang="en-US"/>
        </a:p>
      </dgm:t>
    </dgm:pt>
    <dgm:pt modelId="{E0BE81A6-05BB-483A-9BDE-7ED00720CC93}" type="sibTrans" cxnId="{F2C6E637-3AB2-4449-A9DD-5D4123566893}">
      <dgm:prSet/>
      <dgm:spPr/>
      <dgm:t>
        <a:bodyPr/>
        <a:lstStyle/>
        <a:p>
          <a:endParaRPr lang="en-US"/>
        </a:p>
      </dgm:t>
    </dgm:pt>
    <dgm:pt modelId="{509ADC17-C7BC-4425-896A-53520A2EB160}">
      <dgm:prSet custT="1"/>
      <dgm:spPr/>
      <dgm:t>
        <a:bodyPr/>
        <a:lstStyle/>
        <a:p>
          <a:pPr>
            <a:lnSpc>
              <a:spcPct val="100000"/>
            </a:lnSpc>
          </a:pPr>
          <a:r>
            <a:rPr lang="en-US" sz="2400" dirty="0"/>
            <a:t>Most publishers allow the AAM, to be deposited into an institutional or disciplinary repository where it will be available open access</a:t>
          </a:r>
          <a:r>
            <a:rPr lang="en-US" sz="1900" dirty="0"/>
            <a:t>.</a:t>
          </a:r>
        </a:p>
      </dgm:t>
    </dgm:pt>
    <dgm:pt modelId="{951818EE-26EE-48B1-950B-D101566E28E4}" type="parTrans" cxnId="{CBFEF2C7-148D-4514-B471-30DFB08B816F}">
      <dgm:prSet/>
      <dgm:spPr/>
      <dgm:t>
        <a:bodyPr/>
        <a:lstStyle/>
        <a:p>
          <a:endParaRPr lang="en-US"/>
        </a:p>
      </dgm:t>
    </dgm:pt>
    <dgm:pt modelId="{CAD15694-F3E2-4393-8BDD-806A659D8F38}" type="sibTrans" cxnId="{CBFEF2C7-148D-4514-B471-30DFB08B816F}">
      <dgm:prSet/>
      <dgm:spPr/>
      <dgm:t>
        <a:bodyPr/>
        <a:lstStyle/>
        <a:p>
          <a:endParaRPr lang="en-US"/>
        </a:p>
      </dgm:t>
    </dgm:pt>
    <dgm:pt modelId="{E2B6B198-EFF3-40F0-A8A0-A44BEC090C34}">
      <dgm:prSet custT="1"/>
      <dgm:spPr/>
      <dgm:t>
        <a:bodyPr/>
        <a:lstStyle/>
        <a:p>
          <a:pPr>
            <a:lnSpc>
              <a:spcPct val="100000"/>
            </a:lnSpc>
          </a:pPr>
          <a:r>
            <a:rPr lang="en-US" sz="2400" dirty="0"/>
            <a:t>This </a:t>
          </a:r>
          <a:r>
            <a:rPr lang="en-US" sz="2400" dirty="0" err="1"/>
            <a:t>maximises</a:t>
          </a:r>
          <a:r>
            <a:rPr lang="en-US" sz="2400" dirty="0"/>
            <a:t> its visibility and impact.</a:t>
          </a:r>
        </a:p>
      </dgm:t>
    </dgm:pt>
    <dgm:pt modelId="{A7850AFD-9FE2-45E1-A361-E4EDBA4F23F6}" type="parTrans" cxnId="{6F65AD75-AEA4-4CC6-AAC1-B50E05DA36A8}">
      <dgm:prSet/>
      <dgm:spPr/>
      <dgm:t>
        <a:bodyPr/>
        <a:lstStyle/>
        <a:p>
          <a:endParaRPr lang="en-US"/>
        </a:p>
      </dgm:t>
    </dgm:pt>
    <dgm:pt modelId="{1A6A22CA-7969-4F67-A57A-601AD810DEAE}" type="sibTrans" cxnId="{6F65AD75-AEA4-4CC6-AAC1-B50E05DA36A8}">
      <dgm:prSet/>
      <dgm:spPr/>
      <dgm:t>
        <a:bodyPr/>
        <a:lstStyle/>
        <a:p>
          <a:endParaRPr lang="en-US"/>
        </a:p>
      </dgm:t>
    </dgm:pt>
    <dgm:pt modelId="{63FDB555-C8F5-4FB4-9361-54E9C203E4DB}" type="pres">
      <dgm:prSet presAssocID="{75461FCE-E922-48B8-A8A5-DEB7848492F7}" presName="root" presStyleCnt="0">
        <dgm:presLayoutVars>
          <dgm:dir/>
          <dgm:resizeHandles val="exact"/>
        </dgm:presLayoutVars>
      </dgm:prSet>
      <dgm:spPr/>
    </dgm:pt>
    <dgm:pt modelId="{93EA0A6A-D4E6-4E6B-8B53-12013222775F}" type="pres">
      <dgm:prSet presAssocID="{CC0771DD-BA38-4BA2-B20E-1E1898FF6148}" presName="compNode" presStyleCnt="0"/>
      <dgm:spPr/>
    </dgm:pt>
    <dgm:pt modelId="{5AEF6A70-61AA-4A2A-B656-2533A6BA9625}" type="pres">
      <dgm:prSet presAssocID="{CC0771DD-BA38-4BA2-B20E-1E1898FF6148}" presName="bgRect" presStyleLbl="bgShp" presStyleIdx="0" presStyleCnt="3" custLinFactNeighborX="1796"/>
      <dgm:spPr/>
    </dgm:pt>
    <dgm:pt modelId="{83EEAA3E-244C-470F-9E53-642D5BD0D298}" type="pres">
      <dgm:prSet presAssocID="{CC0771DD-BA38-4BA2-B20E-1E1898FF614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ock with solid fill"/>
        </a:ext>
      </dgm:extLst>
    </dgm:pt>
    <dgm:pt modelId="{65ADA520-64FA-4D30-AC68-6D56BA8B5E11}" type="pres">
      <dgm:prSet presAssocID="{CC0771DD-BA38-4BA2-B20E-1E1898FF6148}" presName="spaceRect" presStyleCnt="0"/>
      <dgm:spPr/>
    </dgm:pt>
    <dgm:pt modelId="{E316576E-C017-45B4-9529-5AA6DD08FE9F}" type="pres">
      <dgm:prSet presAssocID="{CC0771DD-BA38-4BA2-B20E-1E1898FF6148}" presName="parTx" presStyleLbl="revTx" presStyleIdx="0" presStyleCnt="3">
        <dgm:presLayoutVars>
          <dgm:chMax val="0"/>
          <dgm:chPref val="0"/>
        </dgm:presLayoutVars>
      </dgm:prSet>
      <dgm:spPr/>
    </dgm:pt>
    <dgm:pt modelId="{1BB017A8-FA50-428A-BE52-15BA11CB09B6}" type="pres">
      <dgm:prSet presAssocID="{E0BE81A6-05BB-483A-9BDE-7ED00720CC93}" presName="sibTrans" presStyleCnt="0"/>
      <dgm:spPr/>
    </dgm:pt>
    <dgm:pt modelId="{DD6C9A0E-B049-40B0-8F44-74F2623275D9}" type="pres">
      <dgm:prSet presAssocID="{509ADC17-C7BC-4425-896A-53520A2EB160}" presName="compNode" presStyleCnt="0"/>
      <dgm:spPr/>
    </dgm:pt>
    <dgm:pt modelId="{38AB96DA-788B-493B-B0FA-0324C2347058}" type="pres">
      <dgm:prSet presAssocID="{509ADC17-C7BC-4425-896A-53520A2EB160}" presName="bgRect" presStyleLbl="bgShp" presStyleIdx="1" presStyleCnt="3"/>
      <dgm:spPr/>
    </dgm:pt>
    <dgm:pt modelId="{01125356-6974-47D2-B2C1-EDC5A32D52FB}" type="pres">
      <dgm:prSet presAssocID="{509ADC17-C7BC-4425-896A-53520A2EB16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wspaper outline"/>
        </a:ext>
      </dgm:extLst>
    </dgm:pt>
    <dgm:pt modelId="{C8F9555B-53EC-4549-A83D-D02D11028694}" type="pres">
      <dgm:prSet presAssocID="{509ADC17-C7BC-4425-896A-53520A2EB160}" presName="spaceRect" presStyleCnt="0"/>
      <dgm:spPr/>
    </dgm:pt>
    <dgm:pt modelId="{A545A750-7B7D-4CB8-8E52-1D37CF7999AE}" type="pres">
      <dgm:prSet presAssocID="{509ADC17-C7BC-4425-896A-53520A2EB160}" presName="parTx" presStyleLbl="revTx" presStyleIdx="1" presStyleCnt="3">
        <dgm:presLayoutVars>
          <dgm:chMax val="0"/>
          <dgm:chPref val="0"/>
        </dgm:presLayoutVars>
      </dgm:prSet>
      <dgm:spPr/>
    </dgm:pt>
    <dgm:pt modelId="{B68C5CE1-CF53-4D8D-B88E-FBA46B850972}" type="pres">
      <dgm:prSet presAssocID="{CAD15694-F3E2-4393-8BDD-806A659D8F38}" presName="sibTrans" presStyleCnt="0"/>
      <dgm:spPr/>
    </dgm:pt>
    <dgm:pt modelId="{35CC9101-641E-4EF0-9FB0-46A2A81F4E54}" type="pres">
      <dgm:prSet presAssocID="{E2B6B198-EFF3-40F0-A8A0-A44BEC090C34}" presName="compNode" presStyleCnt="0"/>
      <dgm:spPr/>
    </dgm:pt>
    <dgm:pt modelId="{874E68FC-8675-45FC-A063-0ABDA1E4557B}" type="pres">
      <dgm:prSet presAssocID="{E2B6B198-EFF3-40F0-A8A0-A44BEC090C34}" presName="bgRect" presStyleLbl="bgShp" presStyleIdx="2" presStyleCnt="3" custLinFactNeighborX="60609" custLinFactNeighborY="33441"/>
      <dgm:spPr/>
    </dgm:pt>
    <dgm:pt modelId="{A35546D9-B1E7-4617-9067-306810CB08A0}" type="pres">
      <dgm:prSet presAssocID="{E2B6B198-EFF3-40F0-A8A0-A44BEC090C3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Zoom Out"/>
        </a:ext>
      </dgm:extLst>
    </dgm:pt>
    <dgm:pt modelId="{195D73AF-7EFD-4E75-BB91-CEB0DDA58A56}" type="pres">
      <dgm:prSet presAssocID="{E2B6B198-EFF3-40F0-A8A0-A44BEC090C34}" presName="spaceRect" presStyleCnt="0"/>
      <dgm:spPr/>
    </dgm:pt>
    <dgm:pt modelId="{6236BA10-378F-4C43-B191-D3F034E757C1}" type="pres">
      <dgm:prSet presAssocID="{E2B6B198-EFF3-40F0-A8A0-A44BEC090C34}" presName="parTx" presStyleLbl="revTx" presStyleIdx="2" presStyleCnt="3">
        <dgm:presLayoutVars>
          <dgm:chMax val="0"/>
          <dgm:chPref val="0"/>
        </dgm:presLayoutVars>
      </dgm:prSet>
      <dgm:spPr/>
    </dgm:pt>
  </dgm:ptLst>
  <dgm:cxnLst>
    <dgm:cxn modelId="{F2C6E637-3AB2-4449-A9DD-5D4123566893}" srcId="{75461FCE-E922-48B8-A8A5-DEB7848492F7}" destId="{CC0771DD-BA38-4BA2-B20E-1E1898FF6148}" srcOrd="0" destOrd="0" parTransId="{D2D106CD-AD3A-45F5-828A-6812B6A5F652}" sibTransId="{E0BE81A6-05BB-483A-9BDE-7ED00720CC93}"/>
    <dgm:cxn modelId="{50D60D3B-8BBA-47C8-A6F9-48E228FA5828}" type="presOf" srcId="{CC0771DD-BA38-4BA2-B20E-1E1898FF6148}" destId="{E316576E-C017-45B4-9529-5AA6DD08FE9F}" srcOrd="0" destOrd="0" presId="urn:microsoft.com/office/officeart/2018/2/layout/IconVerticalSolidList"/>
    <dgm:cxn modelId="{594E2F57-85A1-452E-AB73-BEB6A4AA8C3C}" type="presOf" srcId="{509ADC17-C7BC-4425-896A-53520A2EB160}" destId="{A545A750-7B7D-4CB8-8E52-1D37CF7999AE}" srcOrd="0" destOrd="0" presId="urn:microsoft.com/office/officeart/2018/2/layout/IconVerticalSolidList"/>
    <dgm:cxn modelId="{F1F32967-C891-45F8-8000-9D29421B4862}" type="presOf" srcId="{75461FCE-E922-48B8-A8A5-DEB7848492F7}" destId="{63FDB555-C8F5-4FB4-9361-54E9C203E4DB}" srcOrd="0" destOrd="0" presId="urn:microsoft.com/office/officeart/2018/2/layout/IconVerticalSolidList"/>
    <dgm:cxn modelId="{6F65AD75-AEA4-4CC6-AAC1-B50E05DA36A8}" srcId="{75461FCE-E922-48B8-A8A5-DEB7848492F7}" destId="{E2B6B198-EFF3-40F0-A8A0-A44BEC090C34}" srcOrd="2" destOrd="0" parTransId="{A7850AFD-9FE2-45E1-A361-E4EDBA4F23F6}" sibTransId="{1A6A22CA-7969-4F67-A57A-601AD810DEAE}"/>
    <dgm:cxn modelId="{CBFEF2C7-148D-4514-B471-30DFB08B816F}" srcId="{75461FCE-E922-48B8-A8A5-DEB7848492F7}" destId="{509ADC17-C7BC-4425-896A-53520A2EB160}" srcOrd="1" destOrd="0" parTransId="{951818EE-26EE-48B1-950B-D101566E28E4}" sibTransId="{CAD15694-F3E2-4393-8BDD-806A659D8F38}"/>
    <dgm:cxn modelId="{DE700EE0-C834-42E9-BDA9-84A0383C977A}" type="presOf" srcId="{E2B6B198-EFF3-40F0-A8A0-A44BEC090C34}" destId="{6236BA10-378F-4C43-B191-D3F034E757C1}" srcOrd="0" destOrd="0" presId="urn:microsoft.com/office/officeart/2018/2/layout/IconVerticalSolidList"/>
    <dgm:cxn modelId="{8B35CF56-2805-43EB-AB1A-FD71734FEA96}" type="presParOf" srcId="{63FDB555-C8F5-4FB4-9361-54E9C203E4DB}" destId="{93EA0A6A-D4E6-4E6B-8B53-12013222775F}" srcOrd="0" destOrd="0" presId="urn:microsoft.com/office/officeart/2018/2/layout/IconVerticalSolidList"/>
    <dgm:cxn modelId="{0730811A-23CF-43D2-9355-79E4E49A7E8B}" type="presParOf" srcId="{93EA0A6A-D4E6-4E6B-8B53-12013222775F}" destId="{5AEF6A70-61AA-4A2A-B656-2533A6BA9625}" srcOrd="0" destOrd="0" presId="urn:microsoft.com/office/officeart/2018/2/layout/IconVerticalSolidList"/>
    <dgm:cxn modelId="{770B247C-EB4C-4146-935E-F99C75934C9B}" type="presParOf" srcId="{93EA0A6A-D4E6-4E6B-8B53-12013222775F}" destId="{83EEAA3E-244C-470F-9E53-642D5BD0D298}" srcOrd="1" destOrd="0" presId="urn:microsoft.com/office/officeart/2018/2/layout/IconVerticalSolidList"/>
    <dgm:cxn modelId="{E6D93975-EF35-4A02-BB5F-A8E142DD8CEE}" type="presParOf" srcId="{93EA0A6A-D4E6-4E6B-8B53-12013222775F}" destId="{65ADA520-64FA-4D30-AC68-6D56BA8B5E11}" srcOrd="2" destOrd="0" presId="urn:microsoft.com/office/officeart/2018/2/layout/IconVerticalSolidList"/>
    <dgm:cxn modelId="{EF5AD22E-0944-4178-8A2F-D1E7DDB6E9EF}" type="presParOf" srcId="{93EA0A6A-D4E6-4E6B-8B53-12013222775F}" destId="{E316576E-C017-45B4-9529-5AA6DD08FE9F}" srcOrd="3" destOrd="0" presId="urn:microsoft.com/office/officeart/2018/2/layout/IconVerticalSolidList"/>
    <dgm:cxn modelId="{DDB70E81-77BC-40AB-8596-5B76DFB92DDB}" type="presParOf" srcId="{63FDB555-C8F5-4FB4-9361-54E9C203E4DB}" destId="{1BB017A8-FA50-428A-BE52-15BA11CB09B6}" srcOrd="1" destOrd="0" presId="urn:microsoft.com/office/officeart/2018/2/layout/IconVerticalSolidList"/>
    <dgm:cxn modelId="{2491E0EA-22F8-4772-9E72-0CB2E59BF222}" type="presParOf" srcId="{63FDB555-C8F5-4FB4-9361-54E9C203E4DB}" destId="{DD6C9A0E-B049-40B0-8F44-74F2623275D9}" srcOrd="2" destOrd="0" presId="urn:microsoft.com/office/officeart/2018/2/layout/IconVerticalSolidList"/>
    <dgm:cxn modelId="{3A751436-D485-4934-81AF-970986A69644}" type="presParOf" srcId="{DD6C9A0E-B049-40B0-8F44-74F2623275D9}" destId="{38AB96DA-788B-493B-B0FA-0324C2347058}" srcOrd="0" destOrd="0" presId="urn:microsoft.com/office/officeart/2018/2/layout/IconVerticalSolidList"/>
    <dgm:cxn modelId="{74A48595-01CB-466B-84A0-E44C79B638E0}" type="presParOf" srcId="{DD6C9A0E-B049-40B0-8F44-74F2623275D9}" destId="{01125356-6974-47D2-B2C1-EDC5A32D52FB}" srcOrd="1" destOrd="0" presId="urn:microsoft.com/office/officeart/2018/2/layout/IconVerticalSolidList"/>
    <dgm:cxn modelId="{77E7DA39-D85A-46B1-8705-6ED3E9CD06C0}" type="presParOf" srcId="{DD6C9A0E-B049-40B0-8F44-74F2623275D9}" destId="{C8F9555B-53EC-4549-A83D-D02D11028694}" srcOrd="2" destOrd="0" presId="urn:microsoft.com/office/officeart/2018/2/layout/IconVerticalSolidList"/>
    <dgm:cxn modelId="{F12EF39D-FEAF-4C1F-B6F9-701F28BAC22A}" type="presParOf" srcId="{DD6C9A0E-B049-40B0-8F44-74F2623275D9}" destId="{A545A750-7B7D-4CB8-8E52-1D37CF7999AE}" srcOrd="3" destOrd="0" presId="urn:microsoft.com/office/officeart/2018/2/layout/IconVerticalSolidList"/>
    <dgm:cxn modelId="{A2BDD6DD-BA8E-493D-8F92-03C1DF475E05}" type="presParOf" srcId="{63FDB555-C8F5-4FB4-9361-54E9C203E4DB}" destId="{B68C5CE1-CF53-4D8D-B88E-FBA46B850972}" srcOrd="3" destOrd="0" presId="urn:microsoft.com/office/officeart/2018/2/layout/IconVerticalSolidList"/>
    <dgm:cxn modelId="{A2E784F1-B9A7-44EA-AA47-F09C96C72E13}" type="presParOf" srcId="{63FDB555-C8F5-4FB4-9361-54E9C203E4DB}" destId="{35CC9101-641E-4EF0-9FB0-46A2A81F4E54}" srcOrd="4" destOrd="0" presId="urn:microsoft.com/office/officeart/2018/2/layout/IconVerticalSolidList"/>
    <dgm:cxn modelId="{1FD219BA-E0F2-40F7-BBF8-15EBB675D28C}" type="presParOf" srcId="{35CC9101-641E-4EF0-9FB0-46A2A81F4E54}" destId="{874E68FC-8675-45FC-A063-0ABDA1E4557B}" srcOrd="0" destOrd="0" presId="urn:microsoft.com/office/officeart/2018/2/layout/IconVerticalSolidList"/>
    <dgm:cxn modelId="{77CDA6C0-6371-41DB-BC30-E8260657FA18}" type="presParOf" srcId="{35CC9101-641E-4EF0-9FB0-46A2A81F4E54}" destId="{A35546D9-B1E7-4617-9067-306810CB08A0}" srcOrd="1" destOrd="0" presId="urn:microsoft.com/office/officeart/2018/2/layout/IconVerticalSolidList"/>
    <dgm:cxn modelId="{1F6F1AF2-C5CD-4E1E-830B-421D43E44048}" type="presParOf" srcId="{35CC9101-641E-4EF0-9FB0-46A2A81F4E54}" destId="{195D73AF-7EFD-4E75-BB91-CEB0DDA58A56}" srcOrd="2" destOrd="0" presId="urn:microsoft.com/office/officeart/2018/2/layout/IconVerticalSolidList"/>
    <dgm:cxn modelId="{082F45DE-09A0-4217-B8E7-DF4574416F86}" type="presParOf" srcId="{35CC9101-641E-4EF0-9FB0-46A2A81F4E54}" destId="{6236BA10-378F-4C43-B191-D3F034E757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59D5C-6669-42EA-9120-1AEF30BBF8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7E3C480-4C3A-4A31-A7B5-1A2A819EFD9D}">
      <dgm:prSet custT="1"/>
      <dgm:spPr/>
      <dgm:t>
        <a:bodyPr/>
        <a:lstStyle/>
        <a:p>
          <a:pPr>
            <a:lnSpc>
              <a:spcPct val="100000"/>
            </a:lnSpc>
          </a:pPr>
          <a:r>
            <a:rPr lang="en-US" sz="2400" b="0" i="0" dirty="0"/>
            <a:t>An author may be able to download it from the journal’s submission system as soon as they receive notification of acceptance for publication.</a:t>
          </a:r>
          <a:endParaRPr lang="en-US" sz="2400" dirty="0"/>
        </a:p>
      </dgm:t>
    </dgm:pt>
    <dgm:pt modelId="{5003B11A-A940-426C-9621-06276725FC3D}" type="parTrans" cxnId="{32460FAB-B324-421F-8F67-AF157DDCC054}">
      <dgm:prSet/>
      <dgm:spPr/>
      <dgm:t>
        <a:bodyPr/>
        <a:lstStyle/>
        <a:p>
          <a:endParaRPr lang="en-US"/>
        </a:p>
      </dgm:t>
    </dgm:pt>
    <dgm:pt modelId="{920B8A89-4622-4003-9684-6501CB8FF59D}" type="sibTrans" cxnId="{32460FAB-B324-421F-8F67-AF157DDCC054}">
      <dgm:prSet/>
      <dgm:spPr/>
      <dgm:t>
        <a:bodyPr/>
        <a:lstStyle/>
        <a:p>
          <a:endParaRPr lang="en-US"/>
        </a:p>
      </dgm:t>
    </dgm:pt>
    <dgm:pt modelId="{31FDB4BA-61ED-45A2-9024-D10C52B71529}">
      <dgm:prSet custT="1"/>
      <dgm:spPr/>
      <dgm:t>
        <a:bodyPr/>
        <a:lstStyle/>
        <a:p>
          <a:pPr>
            <a:lnSpc>
              <a:spcPct val="100000"/>
            </a:lnSpc>
          </a:pPr>
          <a:r>
            <a:rPr lang="en-US" sz="2400" b="0" i="0" dirty="0"/>
            <a:t>Publishers vary in how long they keep AAMs in their systems. </a:t>
          </a:r>
          <a:endParaRPr lang="en-US" sz="2400" dirty="0"/>
        </a:p>
      </dgm:t>
    </dgm:pt>
    <dgm:pt modelId="{F149387A-EA2D-4FF8-93CF-5A00E13EF5F8}" type="parTrans" cxnId="{E8F00EAF-ECC5-4AF7-B46E-27B906C982CA}">
      <dgm:prSet/>
      <dgm:spPr/>
      <dgm:t>
        <a:bodyPr/>
        <a:lstStyle/>
        <a:p>
          <a:endParaRPr lang="en-US"/>
        </a:p>
      </dgm:t>
    </dgm:pt>
    <dgm:pt modelId="{8AB3157B-E592-4503-ABBE-7E70516790CC}" type="sibTrans" cxnId="{E8F00EAF-ECC5-4AF7-B46E-27B906C982CA}">
      <dgm:prSet/>
      <dgm:spPr/>
      <dgm:t>
        <a:bodyPr/>
        <a:lstStyle/>
        <a:p>
          <a:endParaRPr lang="en-US"/>
        </a:p>
      </dgm:t>
    </dgm:pt>
    <dgm:pt modelId="{2D7458EE-82C6-4DA9-BD13-208CFC463758}">
      <dgm:prSet/>
      <dgm:spPr/>
      <dgm:t>
        <a:bodyPr/>
        <a:lstStyle/>
        <a:p>
          <a:pPr>
            <a:lnSpc>
              <a:spcPct val="100000"/>
            </a:lnSpc>
          </a:pPr>
          <a:r>
            <a:rPr lang="en-US" b="0" i="0" dirty="0"/>
            <a:t>If an author cannot find their AAM, they can contact the journal and request it.</a:t>
          </a:r>
          <a:endParaRPr lang="en-US" dirty="0"/>
        </a:p>
      </dgm:t>
    </dgm:pt>
    <dgm:pt modelId="{624C56FA-9A5A-4C81-B51A-3A8401874707}" type="parTrans" cxnId="{5B886A8B-C9C1-479A-A930-5C85CBAFBAD8}">
      <dgm:prSet/>
      <dgm:spPr/>
      <dgm:t>
        <a:bodyPr/>
        <a:lstStyle/>
        <a:p>
          <a:endParaRPr lang="en-US"/>
        </a:p>
      </dgm:t>
    </dgm:pt>
    <dgm:pt modelId="{71CCA1B5-4A3A-4509-923A-0335EE1E5952}" type="sibTrans" cxnId="{5B886A8B-C9C1-479A-A930-5C85CBAFBAD8}">
      <dgm:prSet/>
      <dgm:spPr/>
      <dgm:t>
        <a:bodyPr/>
        <a:lstStyle/>
        <a:p>
          <a:endParaRPr lang="en-US"/>
        </a:p>
      </dgm:t>
    </dgm:pt>
    <dgm:pt modelId="{F96B4233-0963-41D8-9904-9AEC9FF4053E}" type="pres">
      <dgm:prSet presAssocID="{B4759D5C-6669-42EA-9120-1AEF30BBF8E4}" presName="root" presStyleCnt="0">
        <dgm:presLayoutVars>
          <dgm:dir/>
          <dgm:resizeHandles val="exact"/>
        </dgm:presLayoutVars>
      </dgm:prSet>
      <dgm:spPr/>
    </dgm:pt>
    <dgm:pt modelId="{48F65716-11FF-4C05-84AE-60E36FDFC58A}" type="pres">
      <dgm:prSet presAssocID="{57E3C480-4C3A-4A31-A7B5-1A2A819EFD9D}" presName="compNode" presStyleCnt="0"/>
      <dgm:spPr/>
    </dgm:pt>
    <dgm:pt modelId="{46358BB4-F8E8-4B13-B1C5-A4DEDB0E02FB}" type="pres">
      <dgm:prSet presAssocID="{57E3C480-4C3A-4A31-A7B5-1A2A819EFD9D}" presName="bgRect" presStyleLbl="bgShp" presStyleIdx="0" presStyleCnt="3"/>
      <dgm:spPr/>
    </dgm:pt>
    <dgm:pt modelId="{D51C859C-4004-4951-B3A1-3D7740B05776}" type="pres">
      <dgm:prSet presAssocID="{57E3C480-4C3A-4A31-A7B5-1A2A819EFD9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CF5A1110-B7E4-446D-A8F5-5E5C7AE2F05C}" type="pres">
      <dgm:prSet presAssocID="{57E3C480-4C3A-4A31-A7B5-1A2A819EFD9D}" presName="spaceRect" presStyleCnt="0"/>
      <dgm:spPr/>
    </dgm:pt>
    <dgm:pt modelId="{1A89418E-D12B-4BE3-9F91-D5AFC78C8F02}" type="pres">
      <dgm:prSet presAssocID="{57E3C480-4C3A-4A31-A7B5-1A2A819EFD9D}" presName="parTx" presStyleLbl="revTx" presStyleIdx="0" presStyleCnt="3">
        <dgm:presLayoutVars>
          <dgm:chMax val="0"/>
          <dgm:chPref val="0"/>
        </dgm:presLayoutVars>
      </dgm:prSet>
      <dgm:spPr/>
    </dgm:pt>
    <dgm:pt modelId="{E2E313AE-E705-4DF1-9918-EA345E1B7365}" type="pres">
      <dgm:prSet presAssocID="{920B8A89-4622-4003-9684-6501CB8FF59D}" presName="sibTrans" presStyleCnt="0"/>
      <dgm:spPr/>
    </dgm:pt>
    <dgm:pt modelId="{DFB16415-487A-4051-A930-16ABC806133B}" type="pres">
      <dgm:prSet presAssocID="{31FDB4BA-61ED-45A2-9024-D10C52B71529}" presName="compNode" presStyleCnt="0"/>
      <dgm:spPr/>
    </dgm:pt>
    <dgm:pt modelId="{171180F2-E813-42D7-A3F1-36D7FE6FB938}" type="pres">
      <dgm:prSet presAssocID="{31FDB4BA-61ED-45A2-9024-D10C52B71529}" presName="bgRect" presStyleLbl="bgShp" presStyleIdx="1" presStyleCnt="3"/>
      <dgm:spPr/>
    </dgm:pt>
    <dgm:pt modelId="{19231EDF-3356-4314-AE0C-28F2FAD123BF}" type="pres">
      <dgm:prSet presAssocID="{31FDB4BA-61ED-45A2-9024-D10C52B7152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ost outline"/>
        </a:ext>
      </dgm:extLst>
    </dgm:pt>
    <dgm:pt modelId="{AA101A55-36AD-434D-A8EE-C3D3DED7C8BB}" type="pres">
      <dgm:prSet presAssocID="{31FDB4BA-61ED-45A2-9024-D10C52B71529}" presName="spaceRect" presStyleCnt="0"/>
      <dgm:spPr/>
    </dgm:pt>
    <dgm:pt modelId="{B56D0927-87CB-4BD5-BE6E-9F6BB8C28C98}" type="pres">
      <dgm:prSet presAssocID="{31FDB4BA-61ED-45A2-9024-D10C52B71529}" presName="parTx" presStyleLbl="revTx" presStyleIdx="1" presStyleCnt="3">
        <dgm:presLayoutVars>
          <dgm:chMax val="0"/>
          <dgm:chPref val="0"/>
        </dgm:presLayoutVars>
      </dgm:prSet>
      <dgm:spPr/>
    </dgm:pt>
    <dgm:pt modelId="{557B6A26-A936-435D-8900-A3F6F170F01E}" type="pres">
      <dgm:prSet presAssocID="{8AB3157B-E592-4503-ABBE-7E70516790CC}" presName="sibTrans" presStyleCnt="0"/>
      <dgm:spPr/>
    </dgm:pt>
    <dgm:pt modelId="{51349FCD-FC54-4F43-AA58-4CC950939A5F}" type="pres">
      <dgm:prSet presAssocID="{2D7458EE-82C6-4DA9-BD13-208CFC463758}" presName="compNode" presStyleCnt="0"/>
      <dgm:spPr/>
    </dgm:pt>
    <dgm:pt modelId="{8C6CB1C5-5644-4ACE-9971-E537C83E2B26}" type="pres">
      <dgm:prSet presAssocID="{2D7458EE-82C6-4DA9-BD13-208CFC463758}" presName="bgRect" presStyleLbl="bgShp" presStyleIdx="2" presStyleCnt="3"/>
      <dgm:spPr/>
    </dgm:pt>
    <dgm:pt modelId="{F89091FB-16EF-43CD-8130-206F11792B1E}" type="pres">
      <dgm:prSet presAssocID="{2D7458EE-82C6-4DA9-BD13-208CFC46375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mail outline"/>
        </a:ext>
      </dgm:extLst>
    </dgm:pt>
    <dgm:pt modelId="{FAC69499-8FA5-4096-AA99-ED8562B0E59B}" type="pres">
      <dgm:prSet presAssocID="{2D7458EE-82C6-4DA9-BD13-208CFC463758}" presName="spaceRect" presStyleCnt="0"/>
      <dgm:spPr/>
    </dgm:pt>
    <dgm:pt modelId="{70CD48B0-A868-438B-BDA3-D29E4D5E448B}" type="pres">
      <dgm:prSet presAssocID="{2D7458EE-82C6-4DA9-BD13-208CFC463758}" presName="parTx" presStyleLbl="revTx" presStyleIdx="2" presStyleCnt="3">
        <dgm:presLayoutVars>
          <dgm:chMax val="0"/>
          <dgm:chPref val="0"/>
        </dgm:presLayoutVars>
      </dgm:prSet>
      <dgm:spPr/>
    </dgm:pt>
  </dgm:ptLst>
  <dgm:cxnLst>
    <dgm:cxn modelId="{0722CE42-6AE9-4C62-AC8A-5F231E226452}" type="presOf" srcId="{2D7458EE-82C6-4DA9-BD13-208CFC463758}" destId="{70CD48B0-A868-438B-BDA3-D29E4D5E448B}" srcOrd="0" destOrd="0" presId="urn:microsoft.com/office/officeart/2018/2/layout/IconVerticalSolidList"/>
    <dgm:cxn modelId="{3D564860-B14B-4437-B6A7-826CA04EFB8C}" type="presOf" srcId="{B4759D5C-6669-42EA-9120-1AEF30BBF8E4}" destId="{F96B4233-0963-41D8-9904-9AEC9FF4053E}" srcOrd="0" destOrd="0" presId="urn:microsoft.com/office/officeart/2018/2/layout/IconVerticalSolidList"/>
    <dgm:cxn modelId="{9AFA677E-2ED1-4280-8CC1-F7B7C2AA7DA0}" type="presOf" srcId="{57E3C480-4C3A-4A31-A7B5-1A2A819EFD9D}" destId="{1A89418E-D12B-4BE3-9F91-D5AFC78C8F02}" srcOrd="0" destOrd="0" presId="urn:microsoft.com/office/officeart/2018/2/layout/IconVerticalSolidList"/>
    <dgm:cxn modelId="{5B886A8B-C9C1-479A-A930-5C85CBAFBAD8}" srcId="{B4759D5C-6669-42EA-9120-1AEF30BBF8E4}" destId="{2D7458EE-82C6-4DA9-BD13-208CFC463758}" srcOrd="2" destOrd="0" parTransId="{624C56FA-9A5A-4C81-B51A-3A8401874707}" sibTransId="{71CCA1B5-4A3A-4509-923A-0335EE1E5952}"/>
    <dgm:cxn modelId="{32460FAB-B324-421F-8F67-AF157DDCC054}" srcId="{B4759D5C-6669-42EA-9120-1AEF30BBF8E4}" destId="{57E3C480-4C3A-4A31-A7B5-1A2A819EFD9D}" srcOrd="0" destOrd="0" parTransId="{5003B11A-A940-426C-9621-06276725FC3D}" sibTransId="{920B8A89-4622-4003-9684-6501CB8FF59D}"/>
    <dgm:cxn modelId="{E8F00EAF-ECC5-4AF7-B46E-27B906C982CA}" srcId="{B4759D5C-6669-42EA-9120-1AEF30BBF8E4}" destId="{31FDB4BA-61ED-45A2-9024-D10C52B71529}" srcOrd="1" destOrd="0" parTransId="{F149387A-EA2D-4FF8-93CF-5A00E13EF5F8}" sibTransId="{8AB3157B-E592-4503-ABBE-7E70516790CC}"/>
    <dgm:cxn modelId="{7941E5DD-E344-4B5E-B94C-442F580BBB5A}" type="presOf" srcId="{31FDB4BA-61ED-45A2-9024-D10C52B71529}" destId="{B56D0927-87CB-4BD5-BE6E-9F6BB8C28C98}" srcOrd="0" destOrd="0" presId="urn:microsoft.com/office/officeart/2018/2/layout/IconVerticalSolidList"/>
    <dgm:cxn modelId="{B58C4DE1-F783-42BE-9CD3-35E4806D6CCB}" type="presParOf" srcId="{F96B4233-0963-41D8-9904-9AEC9FF4053E}" destId="{48F65716-11FF-4C05-84AE-60E36FDFC58A}" srcOrd="0" destOrd="0" presId="urn:microsoft.com/office/officeart/2018/2/layout/IconVerticalSolidList"/>
    <dgm:cxn modelId="{B22DD577-6B05-49F6-BBE8-84206B39AA57}" type="presParOf" srcId="{48F65716-11FF-4C05-84AE-60E36FDFC58A}" destId="{46358BB4-F8E8-4B13-B1C5-A4DEDB0E02FB}" srcOrd="0" destOrd="0" presId="urn:microsoft.com/office/officeart/2018/2/layout/IconVerticalSolidList"/>
    <dgm:cxn modelId="{B0A19F0A-7225-4C6A-8595-844FD9D1977A}" type="presParOf" srcId="{48F65716-11FF-4C05-84AE-60E36FDFC58A}" destId="{D51C859C-4004-4951-B3A1-3D7740B05776}" srcOrd="1" destOrd="0" presId="urn:microsoft.com/office/officeart/2018/2/layout/IconVerticalSolidList"/>
    <dgm:cxn modelId="{6D97748C-0CC5-41BE-A9E2-B71ACC6049B2}" type="presParOf" srcId="{48F65716-11FF-4C05-84AE-60E36FDFC58A}" destId="{CF5A1110-B7E4-446D-A8F5-5E5C7AE2F05C}" srcOrd="2" destOrd="0" presId="urn:microsoft.com/office/officeart/2018/2/layout/IconVerticalSolidList"/>
    <dgm:cxn modelId="{041240D4-8A62-4438-993A-ED000E28A155}" type="presParOf" srcId="{48F65716-11FF-4C05-84AE-60E36FDFC58A}" destId="{1A89418E-D12B-4BE3-9F91-D5AFC78C8F02}" srcOrd="3" destOrd="0" presId="urn:microsoft.com/office/officeart/2018/2/layout/IconVerticalSolidList"/>
    <dgm:cxn modelId="{9C187986-2CC7-4295-AF66-A6220607ED87}" type="presParOf" srcId="{F96B4233-0963-41D8-9904-9AEC9FF4053E}" destId="{E2E313AE-E705-4DF1-9918-EA345E1B7365}" srcOrd="1" destOrd="0" presId="urn:microsoft.com/office/officeart/2018/2/layout/IconVerticalSolidList"/>
    <dgm:cxn modelId="{8C1DBDA2-745F-4D85-916D-F0806DE9CAF0}" type="presParOf" srcId="{F96B4233-0963-41D8-9904-9AEC9FF4053E}" destId="{DFB16415-487A-4051-A930-16ABC806133B}" srcOrd="2" destOrd="0" presId="urn:microsoft.com/office/officeart/2018/2/layout/IconVerticalSolidList"/>
    <dgm:cxn modelId="{8F1107D1-E328-4E94-BFE4-28C57E9A80B8}" type="presParOf" srcId="{DFB16415-487A-4051-A930-16ABC806133B}" destId="{171180F2-E813-42D7-A3F1-36D7FE6FB938}" srcOrd="0" destOrd="0" presId="urn:microsoft.com/office/officeart/2018/2/layout/IconVerticalSolidList"/>
    <dgm:cxn modelId="{A68F5AC7-C1DA-4BD2-8EDE-855709064D0A}" type="presParOf" srcId="{DFB16415-487A-4051-A930-16ABC806133B}" destId="{19231EDF-3356-4314-AE0C-28F2FAD123BF}" srcOrd="1" destOrd="0" presId="urn:microsoft.com/office/officeart/2018/2/layout/IconVerticalSolidList"/>
    <dgm:cxn modelId="{AD2EFA1C-E187-414A-B8F7-17C9A6F9EE10}" type="presParOf" srcId="{DFB16415-487A-4051-A930-16ABC806133B}" destId="{AA101A55-36AD-434D-A8EE-C3D3DED7C8BB}" srcOrd="2" destOrd="0" presId="urn:microsoft.com/office/officeart/2018/2/layout/IconVerticalSolidList"/>
    <dgm:cxn modelId="{6EA83548-7511-4A8F-8707-D4F6E16A329A}" type="presParOf" srcId="{DFB16415-487A-4051-A930-16ABC806133B}" destId="{B56D0927-87CB-4BD5-BE6E-9F6BB8C28C98}" srcOrd="3" destOrd="0" presId="urn:microsoft.com/office/officeart/2018/2/layout/IconVerticalSolidList"/>
    <dgm:cxn modelId="{02F0D829-6780-4FBC-BFCD-3548B496518E}" type="presParOf" srcId="{F96B4233-0963-41D8-9904-9AEC9FF4053E}" destId="{557B6A26-A936-435D-8900-A3F6F170F01E}" srcOrd="3" destOrd="0" presId="urn:microsoft.com/office/officeart/2018/2/layout/IconVerticalSolidList"/>
    <dgm:cxn modelId="{B9124BF6-3155-4883-B945-C0CB43AD9E6C}" type="presParOf" srcId="{F96B4233-0963-41D8-9904-9AEC9FF4053E}" destId="{51349FCD-FC54-4F43-AA58-4CC950939A5F}" srcOrd="4" destOrd="0" presId="urn:microsoft.com/office/officeart/2018/2/layout/IconVerticalSolidList"/>
    <dgm:cxn modelId="{C7CA35DB-4955-4970-A08D-CC42796F6771}" type="presParOf" srcId="{51349FCD-FC54-4F43-AA58-4CC950939A5F}" destId="{8C6CB1C5-5644-4ACE-9971-E537C83E2B26}" srcOrd="0" destOrd="0" presId="urn:microsoft.com/office/officeart/2018/2/layout/IconVerticalSolidList"/>
    <dgm:cxn modelId="{E82EF89C-AEE9-41FB-ACAB-A76C973077B7}" type="presParOf" srcId="{51349FCD-FC54-4F43-AA58-4CC950939A5F}" destId="{F89091FB-16EF-43CD-8130-206F11792B1E}" srcOrd="1" destOrd="0" presId="urn:microsoft.com/office/officeart/2018/2/layout/IconVerticalSolidList"/>
    <dgm:cxn modelId="{1E4E8602-AF38-4BCA-8ABB-2532183DDCB5}" type="presParOf" srcId="{51349FCD-FC54-4F43-AA58-4CC950939A5F}" destId="{FAC69499-8FA5-4096-AA99-ED8562B0E59B}" srcOrd="2" destOrd="0" presId="urn:microsoft.com/office/officeart/2018/2/layout/IconVerticalSolidList"/>
    <dgm:cxn modelId="{5367D624-696A-4E8F-91A7-499F853AC598}" type="presParOf" srcId="{51349FCD-FC54-4F43-AA58-4CC950939A5F}" destId="{70CD48B0-A868-438B-BDA3-D29E4D5E44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1059EF-F1E3-41DA-87C0-BE8149C4A2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6DD392-4DED-4DAF-BF29-4DAE703FED15}">
      <dgm:prSet/>
      <dgm:spPr/>
      <dgm:t>
        <a:bodyPr/>
        <a:lstStyle/>
        <a:p>
          <a:pPr>
            <a:lnSpc>
              <a:spcPct val="100000"/>
            </a:lnSpc>
          </a:pPr>
          <a:r>
            <a:rPr lang="en-GB" dirty="0"/>
            <a:t>1. You write an article and plan to submit it to a journal. This first version is called a preprint and many publishers allow this to be uploaded in a preprint repository.</a:t>
          </a:r>
          <a:endParaRPr lang="en-US" dirty="0"/>
        </a:p>
      </dgm:t>
    </dgm:pt>
    <dgm:pt modelId="{69045DB3-6BC7-4612-AF3D-051E0A6D162C}" type="parTrans" cxnId="{9A9B2F30-36BF-4786-AC5B-C202AE1884CF}">
      <dgm:prSet/>
      <dgm:spPr/>
      <dgm:t>
        <a:bodyPr/>
        <a:lstStyle/>
        <a:p>
          <a:endParaRPr lang="en-US"/>
        </a:p>
      </dgm:t>
    </dgm:pt>
    <dgm:pt modelId="{4BAFF5A1-9BFB-419E-9093-A5EB37A0028B}" type="sibTrans" cxnId="{9A9B2F30-36BF-4786-AC5B-C202AE1884CF}">
      <dgm:prSet/>
      <dgm:spPr/>
      <dgm:t>
        <a:bodyPr/>
        <a:lstStyle/>
        <a:p>
          <a:endParaRPr lang="en-US"/>
        </a:p>
      </dgm:t>
    </dgm:pt>
    <dgm:pt modelId="{5C971FC8-9394-413B-92E5-EAB22B27C1CF}">
      <dgm:prSet/>
      <dgm:spPr/>
      <dgm:t>
        <a:bodyPr/>
        <a:lstStyle/>
        <a:p>
          <a:pPr>
            <a:lnSpc>
              <a:spcPct val="100000"/>
            </a:lnSpc>
          </a:pPr>
          <a:r>
            <a:rPr lang="en-GB"/>
            <a:t>2. You submit your article to a journal.</a:t>
          </a:r>
          <a:endParaRPr lang="en-US"/>
        </a:p>
      </dgm:t>
    </dgm:pt>
    <dgm:pt modelId="{6707D809-6FE7-45B5-8177-044C48FBEAFD}" type="parTrans" cxnId="{4B1EB855-5952-4B84-8877-0187BA34D043}">
      <dgm:prSet/>
      <dgm:spPr/>
      <dgm:t>
        <a:bodyPr/>
        <a:lstStyle/>
        <a:p>
          <a:endParaRPr lang="en-US"/>
        </a:p>
      </dgm:t>
    </dgm:pt>
    <dgm:pt modelId="{150614F0-DD56-4227-9BDF-499AD66799FA}" type="sibTrans" cxnId="{4B1EB855-5952-4B84-8877-0187BA34D043}">
      <dgm:prSet/>
      <dgm:spPr/>
      <dgm:t>
        <a:bodyPr/>
        <a:lstStyle/>
        <a:p>
          <a:endParaRPr lang="en-US"/>
        </a:p>
      </dgm:t>
    </dgm:pt>
    <dgm:pt modelId="{C4D47D53-DC39-4EF9-8246-F978C8A50080}">
      <dgm:prSet/>
      <dgm:spPr/>
      <dgm:t>
        <a:bodyPr/>
        <a:lstStyle/>
        <a:p>
          <a:pPr>
            <a:lnSpc>
              <a:spcPct val="100000"/>
            </a:lnSpc>
          </a:pPr>
          <a:r>
            <a:rPr lang="en-GB"/>
            <a:t>3. The editor and referees peer-review your article.</a:t>
          </a:r>
          <a:endParaRPr lang="en-US"/>
        </a:p>
      </dgm:t>
    </dgm:pt>
    <dgm:pt modelId="{4D2EEDAE-FBE2-47E2-9AD8-361273069660}" type="parTrans" cxnId="{556FAAFF-87E9-45C4-B442-157ED89FFE4C}">
      <dgm:prSet/>
      <dgm:spPr/>
      <dgm:t>
        <a:bodyPr/>
        <a:lstStyle/>
        <a:p>
          <a:endParaRPr lang="en-US"/>
        </a:p>
      </dgm:t>
    </dgm:pt>
    <dgm:pt modelId="{47FD5902-6C1C-4939-AE30-FD5F7842AE87}" type="sibTrans" cxnId="{556FAAFF-87E9-45C4-B442-157ED89FFE4C}">
      <dgm:prSet/>
      <dgm:spPr/>
      <dgm:t>
        <a:bodyPr/>
        <a:lstStyle/>
        <a:p>
          <a:endParaRPr lang="en-US"/>
        </a:p>
      </dgm:t>
    </dgm:pt>
    <dgm:pt modelId="{0F2BF0D6-23D9-43A0-85DC-3E707B73AAC4}">
      <dgm:prSet/>
      <dgm:spPr/>
      <dgm:t>
        <a:bodyPr/>
        <a:lstStyle/>
        <a:p>
          <a:pPr>
            <a:lnSpc>
              <a:spcPct val="100000"/>
            </a:lnSpc>
          </a:pPr>
          <a:r>
            <a:rPr lang="en-GB"/>
            <a:t>4. You amend your article according to the reviewer’s comments and resubmit it to the journal.</a:t>
          </a:r>
          <a:endParaRPr lang="en-US"/>
        </a:p>
      </dgm:t>
    </dgm:pt>
    <dgm:pt modelId="{11190738-0A28-4A18-944B-4A9E9683C3DB}" type="parTrans" cxnId="{01A5D2B4-5EF7-4024-8808-82A1C41BEDF0}">
      <dgm:prSet/>
      <dgm:spPr/>
      <dgm:t>
        <a:bodyPr/>
        <a:lstStyle/>
        <a:p>
          <a:endParaRPr lang="en-US"/>
        </a:p>
      </dgm:t>
    </dgm:pt>
    <dgm:pt modelId="{6D30BEAD-E8DE-458F-A413-217BC35B963A}" type="sibTrans" cxnId="{01A5D2B4-5EF7-4024-8808-82A1C41BEDF0}">
      <dgm:prSet/>
      <dgm:spPr/>
      <dgm:t>
        <a:bodyPr/>
        <a:lstStyle/>
        <a:p>
          <a:endParaRPr lang="en-US"/>
        </a:p>
      </dgm:t>
    </dgm:pt>
    <dgm:pt modelId="{678D93AB-BE6B-4304-8405-C6F47A23AD25}">
      <dgm:prSet/>
      <dgm:spPr/>
      <dgm:t>
        <a:bodyPr/>
        <a:lstStyle/>
        <a:p>
          <a:pPr>
            <a:lnSpc>
              <a:spcPct val="100000"/>
            </a:lnSpc>
          </a:pPr>
          <a:r>
            <a:rPr lang="en-GB"/>
            <a:t>5. Your article is accepted for publication. This is your AAM and can be retained for depositing in a repository for open access.</a:t>
          </a:r>
          <a:endParaRPr lang="en-US"/>
        </a:p>
      </dgm:t>
    </dgm:pt>
    <dgm:pt modelId="{488384B0-2ADA-44EB-AB83-747E92361EF3}" type="parTrans" cxnId="{33D3FD57-7A51-4755-81D7-9D67C68A91CC}">
      <dgm:prSet/>
      <dgm:spPr/>
      <dgm:t>
        <a:bodyPr/>
        <a:lstStyle/>
        <a:p>
          <a:endParaRPr lang="en-US"/>
        </a:p>
      </dgm:t>
    </dgm:pt>
    <dgm:pt modelId="{6CA52A55-D9E6-4341-A3FB-FE67BDE64EC9}" type="sibTrans" cxnId="{33D3FD57-7A51-4755-81D7-9D67C68A91CC}">
      <dgm:prSet/>
      <dgm:spPr/>
      <dgm:t>
        <a:bodyPr/>
        <a:lstStyle/>
        <a:p>
          <a:endParaRPr lang="en-US"/>
        </a:p>
      </dgm:t>
    </dgm:pt>
    <dgm:pt modelId="{42F53D93-5E3B-495F-9E6D-63CE51C9129E}">
      <dgm:prSet/>
      <dgm:spPr/>
      <dgm:t>
        <a:bodyPr/>
        <a:lstStyle/>
        <a:p>
          <a:pPr>
            <a:lnSpc>
              <a:spcPct val="100000"/>
            </a:lnSpc>
          </a:pPr>
          <a:r>
            <a:rPr lang="en-GB"/>
            <a:t>6. The publisher copy edits and formats your article for publication in the journal.</a:t>
          </a:r>
          <a:endParaRPr lang="en-US"/>
        </a:p>
      </dgm:t>
    </dgm:pt>
    <dgm:pt modelId="{39602508-48E7-4299-9168-13D70F2417C4}" type="parTrans" cxnId="{E766AF74-F421-48A7-85C3-EE5B60045ADB}">
      <dgm:prSet/>
      <dgm:spPr/>
      <dgm:t>
        <a:bodyPr/>
        <a:lstStyle/>
        <a:p>
          <a:endParaRPr lang="en-US"/>
        </a:p>
      </dgm:t>
    </dgm:pt>
    <dgm:pt modelId="{7F2FCFB8-85C7-4049-AA2E-8859F1E547B4}" type="sibTrans" cxnId="{E766AF74-F421-48A7-85C3-EE5B60045ADB}">
      <dgm:prSet/>
      <dgm:spPr/>
      <dgm:t>
        <a:bodyPr/>
        <a:lstStyle/>
        <a:p>
          <a:endParaRPr lang="en-US"/>
        </a:p>
      </dgm:t>
    </dgm:pt>
    <dgm:pt modelId="{3C61ED6B-CEBA-46A8-B0EB-014EC92DF91A}">
      <dgm:prSet/>
      <dgm:spPr/>
      <dgm:t>
        <a:bodyPr/>
        <a:lstStyle/>
        <a:p>
          <a:pPr>
            <a:lnSpc>
              <a:spcPct val="100000"/>
            </a:lnSpc>
          </a:pPr>
          <a:r>
            <a:rPr lang="en-GB" dirty="0"/>
            <a:t>7. Your article is published in the journal. This version is called the version of record (</a:t>
          </a:r>
          <a:r>
            <a:rPr lang="en-GB" dirty="0" err="1"/>
            <a:t>VoR</a:t>
          </a:r>
          <a:r>
            <a:rPr lang="en-GB" dirty="0"/>
            <a:t>)</a:t>
          </a:r>
          <a:endParaRPr lang="en-US" dirty="0"/>
        </a:p>
      </dgm:t>
    </dgm:pt>
    <dgm:pt modelId="{6ECADF1C-A00C-4CEC-8167-CF3EA138ECD6}" type="parTrans" cxnId="{713C9237-0872-4253-9EE7-34EDC55F8C44}">
      <dgm:prSet/>
      <dgm:spPr/>
      <dgm:t>
        <a:bodyPr/>
        <a:lstStyle/>
        <a:p>
          <a:endParaRPr lang="en-US"/>
        </a:p>
      </dgm:t>
    </dgm:pt>
    <dgm:pt modelId="{01E2A73D-E870-436E-8367-147F540A6EAD}" type="sibTrans" cxnId="{713C9237-0872-4253-9EE7-34EDC55F8C44}">
      <dgm:prSet/>
      <dgm:spPr/>
      <dgm:t>
        <a:bodyPr/>
        <a:lstStyle/>
        <a:p>
          <a:endParaRPr lang="en-US"/>
        </a:p>
      </dgm:t>
    </dgm:pt>
    <dgm:pt modelId="{DF83618E-0E2F-4EAB-9C88-7A5D1D960DF3}" type="pres">
      <dgm:prSet presAssocID="{531059EF-F1E3-41DA-87C0-BE8149C4A233}" presName="root" presStyleCnt="0">
        <dgm:presLayoutVars>
          <dgm:dir/>
          <dgm:resizeHandles val="exact"/>
        </dgm:presLayoutVars>
      </dgm:prSet>
      <dgm:spPr/>
    </dgm:pt>
    <dgm:pt modelId="{78B50748-2143-4739-9F1C-6AEF9BBE4311}" type="pres">
      <dgm:prSet presAssocID="{E86DD392-4DED-4DAF-BF29-4DAE703FED15}" presName="compNode" presStyleCnt="0"/>
      <dgm:spPr/>
    </dgm:pt>
    <dgm:pt modelId="{29E8134D-736B-45D8-A43A-5490A333A4A0}" type="pres">
      <dgm:prSet presAssocID="{E86DD392-4DED-4DAF-BF29-4DAE703FED15}" presName="bgRect" presStyleLbl="bgShp" presStyleIdx="0" presStyleCnt="7"/>
      <dgm:spPr/>
    </dgm:pt>
    <dgm:pt modelId="{71F8FADA-29C7-4F94-BE8A-4B78F51FAFF3}" type="pres">
      <dgm:prSet presAssocID="{E86DD392-4DED-4DAF-BF29-4DAE703FED15}"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CB074FFE-AFDA-4F33-AA2D-F0A8B763D3A3}" type="pres">
      <dgm:prSet presAssocID="{E86DD392-4DED-4DAF-BF29-4DAE703FED15}" presName="spaceRect" presStyleCnt="0"/>
      <dgm:spPr/>
    </dgm:pt>
    <dgm:pt modelId="{2F5F6770-3622-42A8-9F77-78A6D2633516}" type="pres">
      <dgm:prSet presAssocID="{E86DD392-4DED-4DAF-BF29-4DAE703FED15}" presName="parTx" presStyleLbl="revTx" presStyleIdx="0" presStyleCnt="7">
        <dgm:presLayoutVars>
          <dgm:chMax val="0"/>
          <dgm:chPref val="0"/>
        </dgm:presLayoutVars>
      </dgm:prSet>
      <dgm:spPr/>
    </dgm:pt>
    <dgm:pt modelId="{C4F250FC-CFC2-493D-9359-E1C028CF32AD}" type="pres">
      <dgm:prSet presAssocID="{4BAFF5A1-9BFB-419E-9093-A5EB37A0028B}" presName="sibTrans" presStyleCnt="0"/>
      <dgm:spPr/>
    </dgm:pt>
    <dgm:pt modelId="{A8466CE9-8EE8-494B-A071-2CAA46D487FF}" type="pres">
      <dgm:prSet presAssocID="{5C971FC8-9394-413B-92E5-EAB22B27C1CF}" presName="compNode" presStyleCnt="0"/>
      <dgm:spPr/>
    </dgm:pt>
    <dgm:pt modelId="{0CAF6DD5-30C2-4A9A-BF36-1AC4577B1F9E}" type="pres">
      <dgm:prSet presAssocID="{5C971FC8-9394-413B-92E5-EAB22B27C1CF}" presName="bgRect" presStyleLbl="bgShp" presStyleIdx="1" presStyleCnt="7"/>
      <dgm:spPr/>
    </dgm:pt>
    <dgm:pt modelId="{500F50B8-34D1-49CA-B630-666959FDF0EA}" type="pres">
      <dgm:prSet presAssocID="{5C971FC8-9394-413B-92E5-EAB22B27C1CF}"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Book"/>
        </a:ext>
      </dgm:extLst>
    </dgm:pt>
    <dgm:pt modelId="{38377AC5-B782-44D2-A555-079274787F23}" type="pres">
      <dgm:prSet presAssocID="{5C971FC8-9394-413B-92E5-EAB22B27C1CF}" presName="spaceRect" presStyleCnt="0"/>
      <dgm:spPr/>
    </dgm:pt>
    <dgm:pt modelId="{0501011E-0207-4336-8982-F59E795E4759}" type="pres">
      <dgm:prSet presAssocID="{5C971FC8-9394-413B-92E5-EAB22B27C1CF}" presName="parTx" presStyleLbl="revTx" presStyleIdx="1" presStyleCnt="7">
        <dgm:presLayoutVars>
          <dgm:chMax val="0"/>
          <dgm:chPref val="0"/>
        </dgm:presLayoutVars>
      </dgm:prSet>
      <dgm:spPr/>
    </dgm:pt>
    <dgm:pt modelId="{2975F711-2DCE-419F-ABB5-613014A085ED}" type="pres">
      <dgm:prSet presAssocID="{150614F0-DD56-4227-9BDF-499AD66799FA}" presName="sibTrans" presStyleCnt="0"/>
      <dgm:spPr/>
    </dgm:pt>
    <dgm:pt modelId="{65FDC073-B4BD-4F12-9079-944D44C1001C}" type="pres">
      <dgm:prSet presAssocID="{C4D47D53-DC39-4EF9-8246-F978C8A50080}" presName="compNode" presStyleCnt="0"/>
      <dgm:spPr/>
    </dgm:pt>
    <dgm:pt modelId="{C92D5626-C4F3-4864-A3EC-1816F6B0E317}" type="pres">
      <dgm:prSet presAssocID="{C4D47D53-DC39-4EF9-8246-F978C8A50080}" presName="bgRect" presStyleLbl="bgShp" presStyleIdx="2" presStyleCnt="7"/>
      <dgm:spPr/>
    </dgm:pt>
    <dgm:pt modelId="{4725873B-1618-4DF6-8DF2-649327FBA555}" type="pres">
      <dgm:prSet presAssocID="{C4D47D53-DC39-4EF9-8246-F978C8A50080}"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263D0898-600A-4084-8D06-44BACEC9C0AE}" type="pres">
      <dgm:prSet presAssocID="{C4D47D53-DC39-4EF9-8246-F978C8A50080}" presName="spaceRect" presStyleCnt="0"/>
      <dgm:spPr/>
    </dgm:pt>
    <dgm:pt modelId="{EDF1A078-F03A-4C2B-9448-8E83A18A6190}" type="pres">
      <dgm:prSet presAssocID="{C4D47D53-DC39-4EF9-8246-F978C8A50080}" presName="parTx" presStyleLbl="revTx" presStyleIdx="2" presStyleCnt="7">
        <dgm:presLayoutVars>
          <dgm:chMax val="0"/>
          <dgm:chPref val="0"/>
        </dgm:presLayoutVars>
      </dgm:prSet>
      <dgm:spPr/>
    </dgm:pt>
    <dgm:pt modelId="{7AD951B9-E530-49A8-B5D0-38A002B9533B}" type="pres">
      <dgm:prSet presAssocID="{47FD5902-6C1C-4939-AE30-FD5F7842AE87}" presName="sibTrans" presStyleCnt="0"/>
      <dgm:spPr/>
    </dgm:pt>
    <dgm:pt modelId="{24E0BF7A-F75D-47E1-8E26-DF29ACC4D680}" type="pres">
      <dgm:prSet presAssocID="{0F2BF0D6-23D9-43A0-85DC-3E707B73AAC4}" presName="compNode" presStyleCnt="0"/>
      <dgm:spPr/>
    </dgm:pt>
    <dgm:pt modelId="{D421BE86-E690-40F4-917D-EFD33B137817}" type="pres">
      <dgm:prSet presAssocID="{0F2BF0D6-23D9-43A0-85DC-3E707B73AAC4}" presName="bgRect" presStyleLbl="bgShp" presStyleIdx="3" presStyleCnt="7"/>
      <dgm:spPr/>
    </dgm:pt>
    <dgm:pt modelId="{5D5A2F1A-F025-46D2-9561-1BE3BDE6199D}" type="pres">
      <dgm:prSet presAssocID="{0F2BF0D6-23D9-43A0-85DC-3E707B73AAC4}"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per"/>
        </a:ext>
      </dgm:extLst>
    </dgm:pt>
    <dgm:pt modelId="{D4D358FA-476F-4A31-B842-EE571B53C89D}" type="pres">
      <dgm:prSet presAssocID="{0F2BF0D6-23D9-43A0-85DC-3E707B73AAC4}" presName="spaceRect" presStyleCnt="0"/>
      <dgm:spPr/>
    </dgm:pt>
    <dgm:pt modelId="{292B60B4-B0CB-46EC-8C8A-23BC8368E5BB}" type="pres">
      <dgm:prSet presAssocID="{0F2BF0D6-23D9-43A0-85DC-3E707B73AAC4}" presName="parTx" presStyleLbl="revTx" presStyleIdx="3" presStyleCnt="7">
        <dgm:presLayoutVars>
          <dgm:chMax val="0"/>
          <dgm:chPref val="0"/>
        </dgm:presLayoutVars>
      </dgm:prSet>
      <dgm:spPr/>
    </dgm:pt>
    <dgm:pt modelId="{A910177A-F8CB-423B-9302-4B7CFE29C23F}" type="pres">
      <dgm:prSet presAssocID="{6D30BEAD-E8DE-458F-A413-217BC35B963A}" presName="sibTrans" presStyleCnt="0"/>
      <dgm:spPr/>
    </dgm:pt>
    <dgm:pt modelId="{8D524122-B046-422E-B264-2592CC900123}" type="pres">
      <dgm:prSet presAssocID="{678D93AB-BE6B-4304-8405-C6F47A23AD25}" presName="compNode" presStyleCnt="0"/>
      <dgm:spPr/>
    </dgm:pt>
    <dgm:pt modelId="{92DF5B34-504B-40CE-8873-8194F05848B7}" type="pres">
      <dgm:prSet presAssocID="{678D93AB-BE6B-4304-8405-C6F47A23AD25}" presName="bgRect" presStyleLbl="bgShp" presStyleIdx="4" presStyleCnt="7"/>
      <dgm:spPr/>
    </dgm:pt>
    <dgm:pt modelId="{105B1D70-15A7-45D6-982F-F07679361CE9}" type="pres">
      <dgm:prSet presAssocID="{678D93AB-BE6B-4304-8405-C6F47A23AD25}"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hredder"/>
        </a:ext>
      </dgm:extLst>
    </dgm:pt>
    <dgm:pt modelId="{0934A2F3-EE71-47FF-B469-47BE64785DB8}" type="pres">
      <dgm:prSet presAssocID="{678D93AB-BE6B-4304-8405-C6F47A23AD25}" presName="spaceRect" presStyleCnt="0"/>
      <dgm:spPr/>
    </dgm:pt>
    <dgm:pt modelId="{BCADFA83-EBB1-410D-9E64-545B9460F053}" type="pres">
      <dgm:prSet presAssocID="{678D93AB-BE6B-4304-8405-C6F47A23AD25}" presName="parTx" presStyleLbl="revTx" presStyleIdx="4" presStyleCnt="7">
        <dgm:presLayoutVars>
          <dgm:chMax val="0"/>
          <dgm:chPref val="0"/>
        </dgm:presLayoutVars>
      </dgm:prSet>
      <dgm:spPr/>
    </dgm:pt>
    <dgm:pt modelId="{1138E2F9-CA10-4FF1-8020-19B12C687E0C}" type="pres">
      <dgm:prSet presAssocID="{6CA52A55-D9E6-4341-A3FB-FE67BDE64EC9}" presName="sibTrans" presStyleCnt="0"/>
      <dgm:spPr/>
    </dgm:pt>
    <dgm:pt modelId="{852ACDC0-B580-44E1-BC2F-8D47C82AF361}" type="pres">
      <dgm:prSet presAssocID="{42F53D93-5E3B-495F-9E6D-63CE51C9129E}" presName="compNode" presStyleCnt="0"/>
      <dgm:spPr/>
    </dgm:pt>
    <dgm:pt modelId="{BF5D2833-E061-49F3-8F4F-484798211CC6}" type="pres">
      <dgm:prSet presAssocID="{42F53D93-5E3B-495F-9E6D-63CE51C9129E}" presName="bgRect" presStyleLbl="bgShp" presStyleIdx="5" presStyleCnt="7"/>
      <dgm:spPr/>
    </dgm:pt>
    <dgm:pt modelId="{5C5EA79D-22DD-4363-96EF-2B4980F845C4}" type="pres">
      <dgm:prSet presAssocID="{42F53D93-5E3B-495F-9E6D-63CE51C9129E}"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ypewriter"/>
        </a:ext>
      </dgm:extLst>
    </dgm:pt>
    <dgm:pt modelId="{C714A0E4-CBE4-4929-9619-05F0CE90C5BF}" type="pres">
      <dgm:prSet presAssocID="{42F53D93-5E3B-495F-9E6D-63CE51C9129E}" presName="spaceRect" presStyleCnt="0"/>
      <dgm:spPr/>
    </dgm:pt>
    <dgm:pt modelId="{7C88B8AB-F016-4DE6-9B6F-F37875F15132}" type="pres">
      <dgm:prSet presAssocID="{42F53D93-5E3B-495F-9E6D-63CE51C9129E}" presName="parTx" presStyleLbl="revTx" presStyleIdx="5" presStyleCnt="7">
        <dgm:presLayoutVars>
          <dgm:chMax val="0"/>
          <dgm:chPref val="0"/>
        </dgm:presLayoutVars>
      </dgm:prSet>
      <dgm:spPr/>
    </dgm:pt>
    <dgm:pt modelId="{0E34C00F-34FC-4632-8051-7623CCC2D90F}" type="pres">
      <dgm:prSet presAssocID="{7F2FCFB8-85C7-4049-AA2E-8859F1E547B4}" presName="sibTrans" presStyleCnt="0"/>
      <dgm:spPr/>
    </dgm:pt>
    <dgm:pt modelId="{097CCBA6-56B0-4FD3-BCB0-3C5E3947CDBA}" type="pres">
      <dgm:prSet presAssocID="{3C61ED6B-CEBA-46A8-B0EB-014EC92DF91A}" presName="compNode" presStyleCnt="0"/>
      <dgm:spPr/>
    </dgm:pt>
    <dgm:pt modelId="{D8067E45-707E-49FA-987D-809991096237}" type="pres">
      <dgm:prSet presAssocID="{3C61ED6B-CEBA-46A8-B0EB-014EC92DF91A}" presName="bgRect" presStyleLbl="bgShp" presStyleIdx="6" presStyleCnt="7"/>
      <dgm:spPr/>
    </dgm:pt>
    <dgm:pt modelId="{A69D410B-F444-4926-B1E1-4523E4FE4DA5}" type="pres">
      <dgm:prSet presAssocID="{3C61ED6B-CEBA-46A8-B0EB-014EC92DF91A}"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ument"/>
        </a:ext>
      </dgm:extLst>
    </dgm:pt>
    <dgm:pt modelId="{22583DD8-DAD4-41EB-9D5C-0AA98708E9A9}" type="pres">
      <dgm:prSet presAssocID="{3C61ED6B-CEBA-46A8-B0EB-014EC92DF91A}" presName="spaceRect" presStyleCnt="0"/>
      <dgm:spPr/>
    </dgm:pt>
    <dgm:pt modelId="{2DE7C869-0069-4D75-A564-E13BBC07F3BD}" type="pres">
      <dgm:prSet presAssocID="{3C61ED6B-CEBA-46A8-B0EB-014EC92DF91A}" presName="parTx" presStyleLbl="revTx" presStyleIdx="6" presStyleCnt="7">
        <dgm:presLayoutVars>
          <dgm:chMax val="0"/>
          <dgm:chPref val="0"/>
        </dgm:presLayoutVars>
      </dgm:prSet>
      <dgm:spPr/>
    </dgm:pt>
  </dgm:ptLst>
  <dgm:cxnLst>
    <dgm:cxn modelId="{D4343206-AB10-48F6-BF8D-33F25EE7F2C9}" type="presOf" srcId="{531059EF-F1E3-41DA-87C0-BE8149C4A233}" destId="{DF83618E-0E2F-4EAB-9C88-7A5D1D960DF3}" srcOrd="0" destOrd="0" presId="urn:microsoft.com/office/officeart/2018/2/layout/IconVerticalSolidList"/>
    <dgm:cxn modelId="{9A9B2F30-36BF-4786-AC5B-C202AE1884CF}" srcId="{531059EF-F1E3-41DA-87C0-BE8149C4A233}" destId="{E86DD392-4DED-4DAF-BF29-4DAE703FED15}" srcOrd="0" destOrd="0" parTransId="{69045DB3-6BC7-4612-AF3D-051E0A6D162C}" sibTransId="{4BAFF5A1-9BFB-419E-9093-A5EB37A0028B}"/>
    <dgm:cxn modelId="{65E1C835-2DBF-4153-AAE0-43EE10DFBCFA}" type="presOf" srcId="{5C971FC8-9394-413B-92E5-EAB22B27C1CF}" destId="{0501011E-0207-4336-8982-F59E795E4759}" srcOrd="0" destOrd="0" presId="urn:microsoft.com/office/officeart/2018/2/layout/IconVerticalSolidList"/>
    <dgm:cxn modelId="{713C9237-0872-4253-9EE7-34EDC55F8C44}" srcId="{531059EF-F1E3-41DA-87C0-BE8149C4A233}" destId="{3C61ED6B-CEBA-46A8-B0EB-014EC92DF91A}" srcOrd="6" destOrd="0" parTransId="{6ECADF1C-A00C-4CEC-8167-CF3EA138ECD6}" sibTransId="{01E2A73D-E870-436E-8367-147F540A6EAD}"/>
    <dgm:cxn modelId="{A0131A54-DD25-4A5B-A02B-FC8328D471C3}" type="presOf" srcId="{0F2BF0D6-23D9-43A0-85DC-3E707B73AAC4}" destId="{292B60B4-B0CB-46EC-8C8A-23BC8368E5BB}" srcOrd="0" destOrd="0" presId="urn:microsoft.com/office/officeart/2018/2/layout/IconVerticalSolidList"/>
    <dgm:cxn modelId="{4B1EB855-5952-4B84-8877-0187BA34D043}" srcId="{531059EF-F1E3-41DA-87C0-BE8149C4A233}" destId="{5C971FC8-9394-413B-92E5-EAB22B27C1CF}" srcOrd="1" destOrd="0" parTransId="{6707D809-6FE7-45B5-8177-044C48FBEAFD}" sibTransId="{150614F0-DD56-4227-9BDF-499AD66799FA}"/>
    <dgm:cxn modelId="{33D3FD57-7A51-4755-81D7-9D67C68A91CC}" srcId="{531059EF-F1E3-41DA-87C0-BE8149C4A233}" destId="{678D93AB-BE6B-4304-8405-C6F47A23AD25}" srcOrd="4" destOrd="0" parTransId="{488384B0-2ADA-44EB-AB83-747E92361EF3}" sibTransId="{6CA52A55-D9E6-4341-A3FB-FE67BDE64EC9}"/>
    <dgm:cxn modelId="{41878474-AD06-40C7-8123-397C214A2F46}" type="presOf" srcId="{42F53D93-5E3B-495F-9E6D-63CE51C9129E}" destId="{7C88B8AB-F016-4DE6-9B6F-F37875F15132}" srcOrd="0" destOrd="0" presId="urn:microsoft.com/office/officeart/2018/2/layout/IconVerticalSolidList"/>
    <dgm:cxn modelId="{E766AF74-F421-48A7-85C3-EE5B60045ADB}" srcId="{531059EF-F1E3-41DA-87C0-BE8149C4A233}" destId="{42F53D93-5E3B-495F-9E6D-63CE51C9129E}" srcOrd="5" destOrd="0" parTransId="{39602508-48E7-4299-9168-13D70F2417C4}" sibTransId="{7F2FCFB8-85C7-4049-AA2E-8859F1E547B4}"/>
    <dgm:cxn modelId="{431641A5-5C77-41FC-B1E2-9E1F864DA922}" type="presOf" srcId="{3C61ED6B-CEBA-46A8-B0EB-014EC92DF91A}" destId="{2DE7C869-0069-4D75-A564-E13BBC07F3BD}" srcOrd="0" destOrd="0" presId="urn:microsoft.com/office/officeart/2018/2/layout/IconVerticalSolidList"/>
    <dgm:cxn modelId="{470561AC-929F-4547-A23B-8DD125DB0194}" type="presOf" srcId="{C4D47D53-DC39-4EF9-8246-F978C8A50080}" destId="{EDF1A078-F03A-4C2B-9448-8E83A18A6190}" srcOrd="0" destOrd="0" presId="urn:microsoft.com/office/officeart/2018/2/layout/IconVerticalSolidList"/>
    <dgm:cxn modelId="{01A5D2B4-5EF7-4024-8808-82A1C41BEDF0}" srcId="{531059EF-F1E3-41DA-87C0-BE8149C4A233}" destId="{0F2BF0D6-23D9-43A0-85DC-3E707B73AAC4}" srcOrd="3" destOrd="0" parTransId="{11190738-0A28-4A18-944B-4A9E9683C3DB}" sibTransId="{6D30BEAD-E8DE-458F-A413-217BC35B963A}"/>
    <dgm:cxn modelId="{CC0048E0-ECE0-4DB4-9E80-B4BA33D3850E}" type="presOf" srcId="{678D93AB-BE6B-4304-8405-C6F47A23AD25}" destId="{BCADFA83-EBB1-410D-9E64-545B9460F053}" srcOrd="0" destOrd="0" presId="urn:microsoft.com/office/officeart/2018/2/layout/IconVerticalSolidList"/>
    <dgm:cxn modelId="{31B79EEC-41E3-42E9-BABF-5FAD9B3375AD}" type="presOf" srcId="{E86DD392-4DED-4DAF-BF29-4DAE703FED15}" destId="{2F5F6770-3622-42A8-9F77-78A6D2633516}" srcOrd="0" destOrd="0" presId="urn:microsoft.com/office/officeart/2018/2/layout/IconVerticalSolidList"/>
    <dgm:cxn modelId="{556FAAFF-87E9-45C4-B442-157ED89FFE4C}" srcId="{531059EF-F1E3-41DA-87C0-BE8149C4A233}" destId="{C4D47D53-DC39-4EF9-8246-F978C8A50080}" srcOrd="2" destOrd="0" parTransId="{4D2EEDAE-FBE2-47E2-9AD8-361273069660}" sibTransId="{47FD5902-6C1C-4939-AE30-FD5F7842AE87}"/>
    <dgm:cxn modelId="{4211D367-F4F7-4522-A3B0-41678123913A}" type="presParOf" srcId="{DF83618E-0E2F-4EAB-9C88-7A5D1D960DF3}" destId="{78B50748-2143-4739-9F1C-6AEF9BBE4311}" srcOrd="0" destOrd="0" presId="urn:microsoft.com/office/officeart/2018/2/layout/IconVerticalSolidList"/>
    <dgm:cxn modelId="{F556A649-81A1-4DD4-9D9A-ACC617CDC219}" type="presParOf" srcId="{78B50748-2143-4739-9F1C-6AEF9BBE4311}" destId="{29E8134D-736B-45D8-A43A-5490A333A4A0}" srcOrd="0" destOrd="0" presId="urn:microsoft.com/office/officeart/2018/2/layout/IconVerticalSolidList"/>
    <dgm:cxn modelId="{550952B2-C3D3-4B6C-BF83-46C93E117A20}" type="presParOf" srcId="{78B50748-2143-4739-9F1C-6AEF9BBE4311}" destId="{71F8FADA-29C7-4F94-BE8A-4B78F51FAFF3}" srcOrd="1" destOrd="0" presId="urn:microsoft.com/office/officeart/2018/2/layout/IconVerticalSolidList"/>
    <dgm:cxn modelId="{A395AC1E-F59F-4FF7-9E56-7F07A059512A}" type="presParOf" srcId="{78B50748-2143-4739-9F1C-6AEF9BBE4311}" destId="{CB074FFE-AFDA-4F33-AA2D-F0A8B763D3A3}" srcOrd="2" destOrd="0" presId="urn:microsoft.com/office/officeart/2018/2/layout/IconVerticalSolidList"/>
    <dgm:cxn modelId="{5D49C956-A0CD-4F58-A791-27552E98C9CD}" type="presParOf" srcId="{78B50748-2143-4739-9F1C-6AEF9BBE4311}" destId="{2F5F6770-3622-42A8-9F77-78A6D2633516}" srcOrd="3" destOrd="0" presId="urn:microsoft.com/office/officeart/2018/2/layout/IconVerticalSolidList"/>
    <dgm:cxn modelId="{F9AE7830-1ECE-4405-AB36-4BC893C969EB}" type="presParOf" srcId="{DF83618E-0E2F-4EAB-9C88-7A5D1D960DF3}" destId="{C4F250FC-CFC2-493D-9359-E1C028CF32AD}" srcOrd="1" destOrd="0" presId="urn:microsoft.com/office/officeart/2018/2/layout/IconVerticalSolidList"/>
    <dgm:cxn modelId="{952BD355-1DC2-4DDF-BF9F-0E21EDB11058}" type="presParOf" srcId="{DF83618E-0E2F-4EAB-9C88-7A5D1D960DF3}" destId="{A8466CE9-8EE8-494B-A071-2CAA46D487FF}" srcOrd="2" destOrd="0" presId="urn:microsoft.com/office/officeart/2018/2/layout/IconVerticalSolidList"/>
    <dgm:cxn modelId="{469F4FB8-C0B4-438B-A759-5038BE484A34}" type="presParOf" srcId="{A8466CE9-8EE8-494B-A071-2CAA46D487FF}" destId="{0CAF6DD5-30C2-4A9A-BF36-1AC4577B1F9E}" srcOrd="0" destOrd="0" presId="urn:microsoft.com/office/officeart/2018/2/layout/IconVerticalSolidList"/>
    <dgm:cxn modelId="{A6AE9ACA-5810-41BA-8DA9-EC087AC1BD58}" type="presParOf" srcId="{A8466CE9-8EE8-494B-A071-2CAA46D487FF}" destId="{500F50B8-34D1-49CA-B630-666959FDF0EA}" srcOrd="1" destOrd="0" presId="urn:microsoft.com/office/officeart/2018/2/layout/IconVerticalSolidList"/>
    <dgm:cxn modelId="{956D4C6B-B1A9-431B-B533-2FBB1E2C250C}" type="presParOf" srcId="{A8466CE9-8EE8-494B-A071-2CAA46D487FF}" destId="{38377AC5-B782-44D2-A555-079274787F23}" srcOrd="2" destOrd="0" presId="urn:microsoft.com/office/officeart/2018/2/layout/IconVerticalSolidList"/>
    <dgm:cxn modelId="{D3AE1BCD-B66F-4115-B12C-7934FE56CF46}" type="presParOf" srcId="{A8466CE9-8EE8-494B-A071-2CAA46D487FF}" destId="{0501011E-0207-4336-8982-F59E795E4759}" srcOrd="3" destOrd="0" presId="urn:microsoft.com/office/officeart/2018/2/layout/IconVerticalSolidList"/>
    <dgm:cxn modelId="{B5195AD0-CE50-43AA-ADBD-3499A927143C}" type="presParOf" srcId="{DF83618E-0E2F-4EAB-9C88-7A5D1D960DF3}" destId="{2975F711-2DCE-419F-ABB5-613014A085ED}" srcOrd="3" destOrd="0" presId="urn:microsoft.com/office/officeart/2018/2/layout/IconVerticalSolidList"/>
    <dgm:cxn modelId="{603A33F6-FAD7-40B7-923E-EF12F402FF90}" type="presParOf" srcId="{DF83618E-0E2F-4EAB-9C88-7A5D1D960DF3}" destId="{65FDC073-B4BD-4F12-9079-944D44C1001C}" srcOrd="4" destOrd="0" presId="urn:microsoft.com/office/officeart/2018/2/layout/IconVerticalSolidList"/>
    <dgm:cxn modelId="{80E5709F-3423-493E-8241-A57E0B2F54A7}" type="presParOf" srcId="{65FDC073-B4BD-4F12-9079-944D44C1001C}" destId="{C92D5626-C4F3-4864-A3EC-1816F6B0E317}" srcOrd="0" destOrd="0" presId="urn:microsoft.com/office/officeart/2018/2/layout/IconVerticalSolidList"/>
    <dgm:cxn modelId="{FEFA5BDF-FE1A-4114-8D90-8958C57BC5D1}" type="presParOf" srcId="{65FDC073-B4BD-4F12-9079-944D44C1001C}" destId="{4725873B-1618-4DF6-8DF2-649327FBA555}" srcOrd="1" destOrd="0" presId="urn:microsoft.com/office/officeart/2018/2/layout/IconVerticalSolidList"/>
    <dgm:cxn modelId="{4E6931F8-1048-47E7-AE42-1F33C382196A}" type="presParOf" srcId="{65FDC073-B4BD-4F12-9079-944D44C1001C}" destId="{263D0898-600A-4084-8D06-44BACEC9C0AE}" srcOrd="2" destOrd="0" presId="urn:microsoft.com/office/officeart/2018/2/layout/IconVerticalSolidList"/>
    <dgm:cxn modelId="{409552F8-7290-4343-AAC3-2230617E9358}" type="presParOf" srcId="{65FDC073-B4BD-4F12-9079-944D44C1001C}" destId="{EDF1A078-F03A-4C2B-9448-8E83A18A6190}" srcOrd="3" destOrd="0" presId="urn:microsoft.com/office/officeart/2018/2/layout/IconVerticalSolidList"/>
    <dgm:cxn modelId="{E9059CC7-7A2A-41FD-B3EF-F84D3F1DEF25}" type="presParOf" srcId="{DF83618E-0E2F-4EAB-9C88-7A5D1D960DF3}" destId="{7AD951B9-E530-49A8-B5D0-38A002B9533B}" srcOrd="5" destOrd="0" presId="urn:microsoft.com/office/officeart/2018/2/layout/IconVerticalSolidList"/>
    <dgm:cxn modelId="{B972B87A-BEFF-49CE-BBC4-348113AB13F4}" type="presParOf" srcId="{DF83618E-0E2F-4EAB-9C88-7A5D1D960DF3}" destId="{24E0BF7A-F75D-47E1-8E26-DF29ACC4D680}" srcOrd="6" destOrd="0" presId="urn:microsoft.com/office/officeart/2018/2/layout/IconVerticalSolidList"/>
    <dgm:cxn modelId="{6939EAA0-E6E1-40B1-8172-74DC2056EFF0}" type="presParOf" srcId="{24E0BF7A-F75D-47E1-8E26-DF29ACC4D680}" destId="{D421BE86-E690-40F4-917D-EFD33B137817}" srcOrd="0" destOrd="0" presId="urn:microsoft.com/office/officeart/2018/2/layout/IconVerticalSolidList"/>
    <dgm:cxn modelId="{E6FDEE64-D002-4C57-9A72-6B5D48DEAB8E}" type="presParOf" srcId="{24E0BF7A-F75D-47E1-8E26-DF29ACC4D680}" destId="{5D5A2F1A-F025-46D2-9561-1BE3BDE6199D}" srcOrd="1" destOrd="0" presId="urn:microsoft.com/office/officeart/2018/2/layout/IconVerticalSolidList"/>
    <dgm:cxn modelId="{1C8F3CEF-3EFE-41CB-A238-0D34C7764D07}" type="presParOf" srcId="{24E0BF7A-F75D-47E1-8E26-DF29ACC4D680}" destId="{D4D358FA-476F-4A31-B842-EE571B53C89D}" srcOrd="2" destOrd="0" presId="urn:microsoft.com/office/officeart/2018/2/layout/IconVerticalSolidList"/>
    <dgm:cxn modelId="{F2EE12B3-CE3F-4257-A9C7-E2C4058647F1}" type="presParOf" srcId="{24E0BF7A-F75D-47E1-8E26-DF29ACC4D680}" destId="{292B60B4-B0CB-46EC-8C8A-23BC8368E5BB}" srcOrd="3" destOrd="0" presId="urn:microsoft.com/office/officeart/2018/2/layout/IconVerticalSolidList"/>
    <dgm:cxn modelId="{50324E6B-7C8F-4435-AF8C-D9D560E8454B}" type="presParOf" srcId="{DF83618E-0E2F-4EAB-9C88-7A5D1D960DF3}" destId="{A910177A-F8CB-423B-9302-4B7CFE29C23F}" srcOrd="7" destOrd="0" presId="urn:microsoft.com/office/officeart/2018/2/layout/IconVerticalSolidList"/>
    <dgm:cxn modelId="{E567005B-B200-4358-8477-7B4E974323F4}" type="presParOf" srcId="{DF83618E-0E2F-4EAB-9C88-7A5D1D960DF3}" destId="{8D524122-B046-422E-B264-2592CC900123}" srcOrd="8" destOrd="0" presId="urn:microsoft.com/office/officeart/2018/2/layout/IconVerticalSolidList"/>
    <dgm:cxn modelId="{68BBA7F8-2398-45EA-ACD0-CF1706976A14}" type="presParOf" srcId="{8D524122-B046-422E-B264-2592CC900123}" destId="{92DF5B34-504B-40CE-8873-8194F05848B7}" srcOrd="0" destOrd="0" presId="urn:microsoft.com/office/officeart/2018/2/layout/IconVerticalSolidList"/>
    <dgm:cxn modelId="{93A5400A-9BAA-4D0E-8FC5-1402666D654B}" type="presParOf" srcId="{8D524122-B046-422E-B264-2592CC900123}" destId="{105B1D70-15A7-45D6-982F-F07679361CE9}" srcOrd="1" destOrd="0" presId="urn:microsoft.com/office/officeart/2018/2/layout/IconVerticalSolidList"/>
    <dgm:cxn modelId="{C0C3D625-9735-4FB9-B6EE-B99EA9222C22}" type="presParOf" srcId="{8D524122-B046-422E-B264-2592CC900123}" destId="{0934A2F3-EE71-47FF-B469-47BE64785DB8}" srcOrd="2" destOrd="0" presId="urn:microsoft.com/office/officeart/2018/2/layout/IconVerticalSolidList"/>
    <dgm:cxn modelId="{CFE5E668-F510-43F3-A978-2A13E4F8AE81}" type="presParOf" srcId="{8D524122-B046-422E-B264-2592CC900123}" destId="{BCADFA83-EBB1-410D-9E64-545B9460F053}" srcOrd="3" destOrd="0" presId="urn:microsoft.com/office/officeart/2018/2/layout/IconVerticalSolidList"/>
    <dgm:cxn modelId="{BC62F0D0-DC0F-43E7-877C-E823A2F449FA}" type="presParOf" srcId="{DF83618E-0E2F-4EAB-9C88-7A5D1D960DF3}" destId="{1138E2F9-CA10-4FF1-8020-19B12C687E0C}" srcOrd="9" destOrd="0" presId="urn:microsoft.com/office/officeart/2018/2/layout/IconVerticalSolidList"/>
    <dgm:cxn modelId="{EA47E191-9D02-4BD0-8566-86440EE6EF8A}" type="presParOf" srcId="{DF83618E-0E2F-4EAB-9C88-7A5D1D960DF3}" destId="{852ACDC0-B580-44E1-BC2F-8D47C82AF361}" srcOrd="10" destOrd="0" presId="urn:microsoft.com/office/officeart/2018/2/layout/IconVerticalSolidList"/>
    <dgm:cxn modelId="{A3612452-BC40-4C88-A8B1-823EF29D9DAC}" type="presParOf" srcId="{852ACDC0-B580-44E1-BC2F-8D47C82AF361}" destId="{BF5D2833-E061-49F3-8F4F-484798211CC6}" srcOrd="0" destOrd="0" presId="urn:microsoft.com/office/officeart/2018/2/layout/IconVerticalSolidList"/>
    <dgm:cxn modelId="{B2B863B3-25B5-4642-BD30-D45E71A5D666}" type="presParOf" srcId="{852ACDC0-B580-44E1-BC2F-8D47C82AF361}" destId="{5C5EA79D-22DD-4363-96EF-2B4980F845C4}" srcOrd="1" destOrd="0" presId="urn:microsoft.com/office/officeart/2018/2/layout/IconVerticalSolidList"/>
    <dgm:cxn modelId="{A6FBF93E-6758-4217-A9ED-10E0BC1BC630}" type="presParOf" srcId="{852ACDC0-B580-44E1-BC2F-8D47C82AF361}" destId="{C714A0E4-CBE4-4929-9619-05F0CE90C5BF}" srcOrd="2" destOrd="0" presId="urn:microsoft.com/office/officeart/2018/2/layout/IconVerticalSolidList"/>
    <dgm:cxn modelId="{0DDDD38C-CD41-46BE-922B-877E8A0CCF61}" type="presParOf" srcId="{852ACDC0-B580-44E1-BC2F-8D47C82AF361}" destId="{7C88B8AB-F016-4DE6-9B6F-F37875F15132}" srcOrd="3" destOrd="0" presId="urn:microsoft.com/office/officeart/2018/2/layout/IconVerticalSolidList"/>
    <dgm:cxn modelId="{AB5B87D1-AD2B-4E85-B55F-5293C7965CD1}" type="presParOf" srcId="{DF83618E-0E2F-4EAB-9C88-7A5D1D960DF3}" destId="{0E34C00F-34FC-4632-8051-7623CCC2D90F}" srcOrd="11" destOrd="0" presId="urn:microsoft.com/office/officeart/2018/2/layout/IconVerticalSolidList"/>
    <dgm:cxn modelId="{C350D52C-4017-4DDC-9A5A-DD570F7A1F3B}" type="presParOf" srcId="{DF83618E-0E2F-4EAB-9C88-7A5D1D960DF3}" destId="{097CCBA6-56B0-4FD3-BCB0-3C5E3947CDBA}" srcOrd="12" destOrd="0" presId="urn:microsoft.com/office/officeart/2018/2/layout/IconVerticalSolidList"/>
    <dgm:cxn modelId="{6B3E2EE6-B374-4B95-B917-7A878D048171}" type="presParOf" srcId="{097CCBA6-56B0-4FD3-BCB0-3C5E3947CDBA}" destId="{D8067E45-707E-49FA-987D-809991096237}" srcOrd="0" destOrd="0" presId="urn:microsoft.com/office/officeart/2018/2/layout/IconVerticalSolidList"/>
    <dgm:cxn modelId="{72BACB2C-2A28-468B-819D-FE507C0AE6A4}" type="presParOf" srcId="{097CCBA6-56B0-4FD3-BCB0-3C5E3947CDBA}" destId="{A69D410B-F444-4926-B1E1-4523E4FE4DA5}" srcOrd="1" destOrd="0" presId="urn:microsoft.com/office/officeart/2018/2/layout/IconVerticalSolidList"/>
    <dgm:cxn modelId="{129C8765-6E35-466A-9736-81A49ADC9DDD}" type="presParOf" srcId="{097CCBA6-56B0-4FD3-BCB0-3C5E3947CDBA}" destId="{22583DD8-DAD4-41EB-9D5C-0AA98708E9A9}" srcOrd="2" destOrd="0" presId="urn:microsoft.com/office/officeart/2018/2/layout/IconVerticalSolidList"/>
    <dgm:cxn modelId="{D33AB134-B4EF-42BE-8556-CD7EDCDC1CA9}" type="presParOf" srcId="{097CCBA6-56B0-4FD3-BCB0-3C5E3947CDBA}" destId="{2DE7C869-0069-4D75-A564-E13BBC07F3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C28AD-43D3-4BE0-A56C-A0540DC017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99B2B4-779F-40C1-BEF0-A86630DC6FAE}">
      <dgm:prSet custT="1"/>
      <dgm:spPr>
        <a:solidFill>
          <a:schemeClr val="accent1">
            <a:lumMod val="20000"/>
            <a:lumOff val="80000"/>
          </a:schemeClr>
        </a:solidFill>
      </dgm:spPr>
      <dgm:t>
        <a:bodyPr/>
        <a:lstStyle/>
        <a:p>
          <a:r>
            <a:rPr lang="en-US" sz="2400" b="0" i="0" dirty="0">
              <a:solidFill>
                <a:schemeClr val="tx1"/>
              </a:solidFill>
            </a:rPr>
            <a:t>The author can pass the AAM immediately to the repository manager for deposit in the institutional repository / self-archive</a:t>
          </a:r>
          <a:r>
            <a:rPr lang="en-US" sz="2400" b="0" i="0" dirty="0"/>
            <a:t> </a:t>
          </a:r>
          <a:endParaRPr lang="en-US" sz="2400" dirty="0"/>
        </a:p>
      </dgm:t>
    </dgm:pt>
    <dgm:pt modelId="{3387E2DC-A351-4FDE-82B6-C15C16D5ED72}" type="parTrans" cxnId="{209560B1-0B2E-4063-9297-086B75416093}">
      <dgm:prSet/>
      <dgm:spPr/>
      <dgm:t>
        <a:bodyPr/>
        <a:lstStyle/>
        <a:p>
          <a:endParaRPr lang="en-US"/>
        </a:p>
      </dgm:t>
    </dgm:pt>
    <dgm:pt modelId="{39874FA6-F971-4568-9964-B30A16AEE2A1}" type="sibTrans" cxnId="{209560B1-0B2E-4063-9297-086B75416093}">
      <dgm:prSet/>
      <dgm:spPr/>
      <dgm:t>
        <a:bodyPr/>
        <a:lstStyle/>
        <a:p>
          <a:endParaRPr lang="en-US"/>
        </a:p>
      </dgm:t>
    </dgm:pt>
    <dgm:pt modelId="{6CED054F-D563-432E-A39D-4FF81D427459}">
      <dgm:prSet custT="1"/>
      <dgm:spPr>
        <a:solidFill>
          <a:schemeClr val="accent1">
            <a:lumMod val="20000"/>
            <a:lumOff val="80000"/>
          </a:schemeClr>
        </a:solidFill>
      </dgm:spPr>
      <dgm:t>
        <a:bodyPr/>
        <a:lstStyle/>
        <a:p>
          <a:r>
            <a:rPr lang="en-US" sz="2400" b="0" i="0" dirty="0">
              <a:solidFill>
                <a:schemeClr val="tx1"/>
              </a:solidFill>
            </a:rPr>
            <a:t>Some publishers allow the AAM to be made available in the repository immediately, but some publishers only allow this after an embargo period. </a:t>
          </a:r>
          <a:endParaRPr lang="en-US" sz="2400" dirty="0">
            <a:solidFill>
              <a:schemeClr val="tx1"/>
            </a:solidFill>
          </a:endParaRPr>
        </a:p>
      </dgm:t>
    </dgm:pt>
    <dgm:pt modelId="{B0045154-432C-44A3-8C60-CFACEA5D9785}" type="parTrans" cxnId="{32B968AA-1415-4511-AA42-DF0A647F98DE}">
      <dgm:prSet/>
      <dgm:spPr/>
      <dgm:t>
        <a:bodyPr/>
        <a:lstStyle/>
        <a:p>
          <a:endParaRPr lang="en-US"/>
        </a:p>
      </dgm:t>
    </dgm:pt>
    <dgm:pt modelId="{19B05351-E7BF-41F3-B4C0-DE81343D200B}" type="sibTrans" cxnId="{32B968AA-1415-4511-AA42-DF0A647F98DE}">
      <dgm:prSet/>
      <dgm:spPr/>
      <dgm:t>
        <a:bodyPr/>
        <a:lstStyle/>
        <a:p>
          <a:endParaRPr lang="en-US"/>
        </a:p>
      </dgm:t>
    </dgm:pt>
    <dgm:pt modelId="{2D2EEDAD-060C-4899-ACFC-D65366183EA6}">
      <dgm:prSet custT="1"/>
      <dgm:spPr>
        <a:solidFill>
          <a:schemeClr val="accent1">
            <a:lumMod val="20000"/>
            <a:lumOff val="80000"/>
          </a:schemeClr>
        </a:solidFill>
      </dgm:spPr>
      <dgm:t>
        <a:bodyPr/>
        <a:lstStyle/>
        <a:p>
          <a:r>
            <a:rPr lang="en-US" sz="2400" b="0" i="0" dirty="0">
              <a:solidFill>
                <a:schemeClr val="tx1"/>
              </a:solidFill>
            </a:rPr>
            <a:t>You can check journal embargo periods using the </a:t>
          </a:r>
          <a:r>
            <a:rPr lang="en-US" sz="2400" b="0" i="0" dirty="0" err="1">
              <a:solidFill>
                <a:schemeClr val="tx1"/>
              </a:solidFill>
            </a:rPr>
            <a:t>SherpaRomeo</a:t>
          </a:r>
          <a:r>
            <a:rPr lang="en-US" sz="2400" b="0" i="0" dirty="0">
              <a:solidFill>
                <a:schemeClr val="tx1"/>
              </a:solidFill>
            </a:rPr>
            <a:t> service at </a:t>
          </a:r>
          <a:r>
            <a:rPr lang="en-US" sz="2400" b="0"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https://v2.sherpa.ac.uk/romeo</a:t>
          </a:r>
          <a:r>
            <a:rPr lang="en-US" sz="2400" b="0" i="0" dirty="0">
              <a:solidFill>
                <a:schemeClr val="tx1"/>
              </a:solidFill>
            </a:rPr>
            <a:t>. </a:t>
          </a:r>
          <a:endParaRPr lang="en-US" sz="2400" dirty="0">
            <a:solidFill>
              <a:schemeClr val="tx1"/>
            </a:solidFill>
          </a:endParaRPr>
        </a:p>
      </dgm:t>
    </dgm:pt>
    <dgm:pt modelId="{10B269B4-7315-49DB-B4B0-6AAE81FC6A3C}" type="parTrans" cxnId="{18083518-2D95-4C87-AFA9-3BE333F4026E}">
      <dgm:prSet/>
      <dgm:spPr/>
      <dgm:t>
        <a:bodyPr/>
        <a:lstStyle/>
        <a:p>
          <a:endParaRPr lang="en-US"/>
        </a:p>
      </dgm:t>
    </dgm:pt>
    <dgm:pt modelId="{0CDD74E4-E268-4D95-A9BE-59A48C3CE8A8}" type="sibTrans" cxnId="{18083518-2D95-4C87-AFA9-3BE333F4026E}">
      <dgm:prSet/>
      <dgm:spPr/>
      <dgm:t>
        <a:bodyPr/>
        <a:lstStyle/>
        <a:p>
          <a:endParaRPr lang="en-US"/>
        </a:p>
      </dgm:t>
    </dgm:pt>
    <dgm:pt modelId="{E4B6E58B-882E-4C4C-B9CD-29E30C4B90D5}" type="pres">
      <dgm:prSet presAssocID="{C6BC28AD-43D3-4BE0-A56C-A0540DC0179A}" presName="linear" presStyleCnt="0">
        <dgm:presLayoutVars>
          <dgm:animLvl val="lvl"/>
          <dgm:resizeHandles val="exact"/>
        </dgm:presLayoutVars>
      </dgm:prSet>
      <dgm:spPr/>
    </dgm:pt>
    <dgm:pt modelId="{2F5296C5-32D6-46B8-8799-584BEF2D784E}" type="pres">
      <dgm:prSet presAssocID="{BB99B2B4-779F-40C1-BEF0-A86630DC6FAE}" presName="parentText" presStyleLbl="node1" presStyleIdx="0" presStyleCnt="3" custLinFactNeighborY="42446">
        <dgm:presLayoutVars>
          <dgm:chMax val="0"/>
          <dgm:bulletEnabled val="1"/>
        </dgm:presLayoutVars>
      </dgm:prSet>
      <dgm:spPr/>
    </dgm:pt>
    <dgm:pt modelId="{47E76A63-1A75-46C6-B7CC-1D6109608FCC}" type="pres">
      <dgm:prSet presAssocID="{39874FA6-F971-4568-9964-B30A16AEE2A1}" presName="spacer" presStyleCnt="0"/>
      <dgm:spPr/>
    </dgm:pt>
    <dgm:pt modelId="{86B81831-978D-43E3-B6CA-61197D4159CE}" type="pres">
      <dgm:prSet presAssocID="{6CED054F-D563-432E-A39D-4FF81D427459}" presName="parentText" presStyleLbl="node1" presStyleIdx="1" presStyleCnt="3">
        <dgm:presLayoutVars>
          <dgm:chMax val="0"/>
          <dgm:bulletEnabled val="1"/>
        </dgm:presLayoutVars>
      </dgm:prSet>
      <dgm:spPr/>
    </dgm:pt>
    <dgm:pt modelId="{3E35A440-FB4F-4ABE-89FC-4C65571E9622}" type="pres">
      <dgm:prSet presAssocID="{19B05351-E7BF-41F3-B4C0-DE81343D200B}" presName="spacer" presStyleCnt="0"/>
      <dgm:spPr/>
    </dgm:pt>
    <dgm:pt modelId="{8D76A035-6E77-4E59-8415-E3C45C898388}" type="pres">
      <dgm:prSet presAssocID="{2D2EEDAD-060C-4899-ACFC-D65366183EA6}" presName="parentText" presStyleLbl="node1" presStyleIdx="2" presStyleCnt="3">
        <dgm:presLayoutVars>
          <dgm:chMax val="0"/>
          <dgm:bulletEnabled val="1"/>
        </dgm:presLayoutVars>
      </dgm:prSet>
      <dgm:spPr/>
    </dgm:pt>
  </dgm:ptLst>
  <dgm:cxnLst>
    <dgm:cxn modelId="{18083518-2D95-4C87-AFA9-3BE333F4026E}" srcId="{C6BC28AD-43D3-4BE0-A56C-A0540DC0179A}" destId="{2D2EEDAD-060C-4899-ACFC-D65366183EA6}" srcOrd="2" destOrd="0" parTransId="{10B269B4-7315-49DB-B4B0-6AAE81FC6A3C}" sibTransId="{0CDD74E4-E268-4D95-A9BE-59A48C3CE8A8}"/>
    <dgm:cxn modelId="{B7474FA4-FFC0-4EB8-9F1B-B8FCBEEBC007}" type="presOf" srcId="{6CED054F-D563-432E-A39D-4FF81D427459}" destId="{86B81831-978D-43E3-B6CA-61197D4159CE}" srcOrd="0" destOrd="0" presId="urn:microsoft.com/office/officeart/2005/8/layout/vList2"/>
    <dgm:cxn modelId="{52B116A8-DAC9-4FBE-BB71-F477404F7DDA}" type="presOf" srcId="{2D2EEDAD-060C-4899-ACFC-D65366183EA6}" destId="{8D76A035-6E77-4E59-8415-E3C45C898388}" srcOrd="0" destOrd="0" presId="urn:microsoft.com/office/officeart/2005/8/layout/vList2"/>
    <dgm:cxn modelId="{32B968AA-1415-4511-AA42-DF0A647F98DE}" srcId="{C6BC28AD-43D3-4BE0-A56C-A0540DC0179A}" destId="{6CED054F-D563-432E-A39D-4FF81D427459}" srcOrd="1" destOrd="0" parTransId="{B0045154-432C-44A3-8C60-CFACEA5D9785}" sibTransId="{19B05351-E7BF-41F3-B4C0-DE81343D200B}"/>
    <dgm:cxn modelId="{209560B1-0B2E-4063-9297-086B75416093}" srcId="{C6BC28AD-43D3-4BE0-A56C-A0540DC0179A}" destId="{BB99B2B4-779F-40C1-BEF0-A86630DC6FAE}" srcOrd="0" destOrd="0" parTransId="{3387E2DC-A351-4FDE-82B6-C15C16D5ED72}" sibTransId="{39874FA6-F971-4568-9964-B30A16AEE2A1}"/>
    <dgm:cxn modelId="{D5DC17FC-E9F1-4B28-85D3-A35B5B6D3A22}" type="presOf" srcId="{BB99B2B4-779F-40C1-BEF0-A86630DC6FAE}" destId="{2F5296C5-32D6-46B8-8799-584BEF2D784E}" srcOrd="0" destOrd="0" presId="urn:microsoft.com/office/officeart/2005/8/layout/vList2"/>
    <dgm:cxn modelId="{1A72EAFE-F762-46F2-A30F-8C0A7EE62EB9}" type="presOf" srcId="{C6BC28AD-43D3-4BE0-A56C-A0540DC0179A}" destId="{E4B6E58B-882E-4C4C-B9CD-29E30C4B90D5}" srcOrd="0" destOrd="0" presId="urn:microsoft.com/office/officeart/2005/8/layout/vList2"/>
    <dgm:cxn modelId="{E4ECD8DF-7F58-45E6-BEC7-BE83FD13188B}" type="presParOf" srcId="{E4B6E58B-882E-4C4C-B9CD-29E30C4B90D5}" destId="{2F5296C5-32D6-46B8-8799-584BEF2D784E}" srcOrd="0" destOrd="0" presId="urn:microsoft.com/office/officeart/2005/8/layout/vList2"/>
    <dgm:cxn modelId="{CA0E3CE7-8C94-48D3-B307-DBC95AB53150}" type="presParOf" srcId="{E4B6E58B-882E-4C4C-B9CD-29E30C4B90D5}" destId="{47E76A63-1A75-46C6-B7CC-1D6109608FCC}" srcOrd="1" destOrd="0" presId="urn:microsoft.com/office/officeart/2005/8/layout/vList2"/>
    <dgm:cxn modelId="{7CE60CA9-552F-48F7-8657-543BD86F7531}" type="presParOf" srcId="{E4B6E58B-882E-4C4C-B9CD-29E30C4B90D5}" destId="{86B81831-978D-43E3-B6CA-61197D4159CE}" srcOrd="2" destOrd="0" presId="urn:microsoft.com/office/officeart/2005/8/layout/vList2"/>
    <dgm:cxn modelId="{E1D286B3-3BE0-4779-81D2-486CCADDB8C5}" type="presParOf" srcId="{E4B6E58B-882E-4C4C-B9CD-29E30C4B90D5}" destId="{3E35A440-FB4F-4ABE-89FC-4C65571E9622}" srcOrd="3" destOrd="0" presId="urn:microsoft.com/office/officeart/2005/8/layout/vList2"/>
    <dgm:cxn modelId="{3C900DA0-F635-45A4-89D0-8887C99E037B}" type="presParOf" srcId="{E4B6E58B-882E-4C4C-B9CD-29E30C4B90D5}" destId="{8D76A035-6E77-4E59-8415-E3C45C8983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F6A70-61AA-4A2A-B656-2533A6BA9625}">
      <dsp:nvSpPr>
        <dsp:cNvPr id="0" name=""/>
        <dsp:cNvSpPr/>
      </dsp:nvSpPr>
      <dsp:spPr>
        <a:xfrm>
          <a:off x="0" y="2427"/>
          <a:ext cx="8229240" cy="1160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EAA3E-244C-470F-9E53-642D5BD0D298}">
      <dsp:nvSpPr>
        <dsp:cNvPr id="0" name=""/>
        <dsp:cNvSpPr/>
      </dsp:nvSpPr>
      <dsp:spPr>
        <a:xfrm>
          <a:off x="350911" y="263435"/>
          <a:ext cx="638643" cy="6380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6576E-C017-45B4-9529-5AA6DD08FE9F}">
      <dsp:nvSpPr>
        <dsp:cNvPr id="0" name=""/>
        <dsp:cNvSpPr/>
      </dsp:nvSpPr>
      <dsp:spPr>
        <a:xfrm>
          <a:off x="1340465" y="2427"/>
          <a:ext cx="6746747" cy="116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91" tIns="122891" rIns="122891" bIns="122891" numCol="1" spcCol="1270" anchor="ctr" anchorCtr="0">
          <a:noAutofit/>
        </a:bodyPr>
        <a:lstStyle/>
        <a:p>
          <a:pPr marL="0" lvl="0" indent="0" algn="l" defTabSz="1066800">
            <a:lnSpc>
              <a:spcPct val="100000"/>
            </a:lnSpc>
            <a:spcBef>
              <a:spcPct val="0"/>
            </a:spcBef>
            <a:spcAft>
              <a:spcPct val="35000"/>
            </a:spcAft>
            <a:buNone/>
          </a:pPr>
          <a:r>
            <a:rPr lang="en-US" sz="2400" kern="1200" dirty="0"/>
            <a:t>If an article is published in closed access the AAM is the only version of the peer-reviewed article that can be made available in open access.</a:t>
          </a:r>
        </a:p>
      </dsp:txBody>
      <dsp:txXfrm>
        <a:off x="1340465" y="2427"/>
        <a:ext cx="6746747" cy="1161170"/>
      </dsp:txXfrm>
    </dsp:sp>
    <dsp:sp modelId="{38AB96DA-788B-493B-B0FA-0324C2347058}">
      <dsp:nvSpPr>
        <dsp:cNvPr id="0" name=""/>
        <dsp:cNvSpPr/>
      </dsp:nvSpPr>
      <dsp:spPr>
        <a:xfrm>
          <a:off x="0" y="1408054"/>
          <a:ext cx="8229240" cy="1160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25356-6974-47D2-B2C1-EDC5A32D52FB}">
      <dsp:nvSpPr>
        <dsp:cNvPr id="0" name=""/>
        <dsp:cNvSpPr/>
      </dsp:nvSpPr>
      <dsp:spPr>
        <a:xfrm>
          <a:off x="350911" y="1669062"/>
          <a:ext cx="638643" cy="6380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5A750-7B7D-4CB8-8E52-1D37CF7999AE}">
      <dsp:nvSpPr>
        <dsp:cNvPr id="0" name=""/>
        <dsp:cNvSpPr/>
      </dsp:nvSpPr>
      <dsp:spPr>
        <a:xfrm>
          <a:off x="1340465" y="1408054"/>
          <a:ext cx="6746747" cy="116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91" tIns="122891" rIns="122891" bIns="122891" numCol="1" spcCol="1270" anchor="ctr" anchorCtr="0">
          <a:noAutofit/>
        </a:bodyPr>
        <a:lstStyle/>
        <a:p>
          <a:pPr marL="0" lvl="0" indent="0" algn="l" defTabSz="1066800">
            <a:lnSpc>
              <a:spcPct val="100000"/>
            </a:lnSpc>
            <a:spcBef>
              <a:spcPct val="0"/>
            </a:spcBef>
            <a:spcAft>
              <a:spcPct val="35000"/>
            </a:spcAft>
            <a:buNone/>
          </a:pPr>
          <a:r>
            <a:rPr lang="en-US" sz="2400" kern="1200" dirty="0"/>
            <a:t>Most publishers allow the AAM, to be deposited into an institutional or disciplinary repository where it will be available open access</a:t>
          </a:r>
          <a:r>
            <a:rPr lang="en-US" sz="1900" kern="1200" dirty="0"/>
            <a:t>.</a:t>
          </a:r>
        </a:p>
      </dsp:txBody>
      <dsp:txXfrm>
        <a:off x="1340465" y="1408054"/>
        <a:ext cx="6746747" cy="1161170"/>
      </dsp:txXfrm>
    </dsp:sp>
    <dsp:sp modelId="{874E68FC-8675-45FC-A063-0ABDA1E4557B}">
      <dsp:nvSpPr>
        <dsp:cNvPr id="0" name=""/>
        <dsp:cNvSpPr/>
      </dsp:nvSpPr>
      <dsp:spPr>
        <a:xfrm>
          <a:off x="0" y="2817242"/>
          <a:ext cx="8229240" cy="1160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546D9-B1E7-4617-9067-306810CB08A0}">
      <dsp:nvSpPr>
        <dsp:cNvPr id="0" name=""/>
        <dsp:cNvSpPr/>
      </dsp:nvSpPr>
      <dsp:spPr>
        <a:xfrm>
          <a:off x="350911" y="3074689"/>
          <a:ext cx="638643" cy="6380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6BA10-378F-4C43-B191-D3F034E757C1}">
      <dsp:nvSpPr>
        <dsp:cNvPr id="0" name=""/>
        <dsp:cNvSpPr/>
      </dsp:nvSpPr>
      <dsp:spPr>
        <a:xfrm>
          <a:off x="1340465" y="2813681"/>
          <a:ext cx="6746747" cy="116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91" tIns="122891" rIns="122891" bIns="122891" numCol="1" spcCol="1270" anchor="ctr" anchorCtr="0">
          <a:noAutofit/>
        </a:bodyPr>
        <a:lstStyle/>
        <a:p>
          <a:pPr marL="0" lvl="0" indent="0" algn="l" defTabSz="1066800">
            <a:lnSpc>
              <a:spcPct val="100000"/>
            </a:lnSpc>
            <a:spcBef>
              <a:spcPct val="0"/>
            </a:spcBef>
            <a:spcAft>
              <a:spcPct val="35000"/>
            </a:spcAft>
            <a:buNone/>
          </a:pPr>
          <a:r>
            <a:rPr lang="en-US" sz="2400" kern="1200" dirty="0"/>
            <a:t>This </a:t>
          </a:r>
          <a:r>
            <a:rPr lang="en-US" sz="2400" kern="1200" dirty="0" err="1"/>
            <a:t>maximises</a:t>
          </a:r>
          <a:r>
            <a:rPr lang="en-US" sz="2400" kern="1200" dirty="0"/>
            <a:t> its visibility and impact.</a:t>
          </a:r>
        </a:p>
      </dsp:txBody>
      <dsp:txXfrm>
        <a:off x="1340465" y="2813681"/>
        <a:ext cx="6746747" cy="1161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58BB4-F8E8-4B13-B1C5-A4DEDB0E02FB}">
      <dsp:nvSpPr>
        <dsp:cNvPr id="0" name=""/>
        <dsp:cNvSpPr/>
      </dsp:nvSpPr>
      <dsp:spPr>
        <a:xfrm>
          <a:off x="0" y="2427"/>
          <a:ext cx="8229240" cy="1160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C859C-4004-4951-B3A1-3D7740B05776}">
      <dsp:nvSpPr>
        <dsp:cNvPr id="0" name=""/>
        <dsp:cNvSpPr/>
      </dsp:nvSpPr>
      <dsp:spPr>
        <a:xfrm>
          <a:off x="350911" y="263435"/>
          <a:ext cx="638643" cy="6380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9418E-D12B-4BE3-9F91-D5AFC78C8F02}">
      <dsp:nvSpPr>
        <dsp:cNvPr id="0" name=""/>
        <dsp:cNvSpPr/>
      </dsp:nvSpPr>
      <dsp:spPr>
        <a:xfrm>
          <a:off x="1340465" y="2427"/>
          <a:ext cx="6746747" cy="116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91" tIns="122891" rIns="122891" bIns="122891" numCol="1" spcCol="1270" anchor="ctr" anchorCtr="0">
          <a:noAutofit/>
        </a:bodyPr>
        <a:lstStyle/>
        <a:p>
          <a:pPr marL="0" lvl="0" indent="0" algn="l" defTabSz="1066800">
            <a:lnSpc>
              <a:spcPct val="100000"/>
            </a:lnSpc>
            <a:spcBef>
              <a:spcPct val="0"/>
            </a:spcBef>
            <a:spcAft>
              <a:spcPct val="35000"/>
            </a:spcAft>
            <a:buNone/>
          </a:pPr>
          <a:r>
            <a:rPr lang="en-US" sz="2400" b="0" i="0" kern="1200" dirty="0"/>
            <a:t>An author may be able to download it from the journal’s submission system as soon as they receive notification of acceptance for publication.</a:t>
          </a:r>
          <a:endParaRPr lang="en-US" sz="2400" kern="1200" dirty="0"/>
        </a:p>
      </dsp:txBody>
      <dsp:txXfrm>
        <a:off x="1340465" y="2427"/>
        <a:ext cx="6746747" cy="1161170"/>
      </dsp:txXfrm>
    </dsp:sp>
    <dsp:sp modelId="{171180F2-E813-42D7-A3F1-36D7FE6FB938}">
      <dsp:nvSpPr>
        <dsp:cNvPr id="0" name=""/>
        <dsp:cNvSpPr/>
      </dsp:nvSpPr>
      <dsp:spPr>
        <a:xfrm>
          <a:off x="0" y="1408054"/>
          <a:ext cx="8229240" cy="1160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31EDF-3356-4314-AE0C-28F2FAD123BF}">
      <dsp:nvSpPr>
        <dsp:cNvPr id="0" name=""/>
        <dsp:cNvSpPr/>
      </dsp:nvSpPr>
      <dsp:spPr>
        <a:xfrm>
          <a:off x="350911" y="1669062"/>
          <a:ext cx="638643" cy="6380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D0927-87CB-4BD5-BE6E-9F6BB8C28C98}">
      <dsp:nvSpPr>
        <dsp:cNvPr id="0" name=""/>
        <dsp:cNvSpPr/>
      </dsp:nvSpPr>
      <dsp:spPr>
        <a:xfrm>
          <a:off x="1340465" y="1408054"/>
          <a:ext cx="6746747" cy="116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91" tIns="122891" rIns="122891" bIns="122891" numCol="1" spcCol="1270" anchor="ctr" anchorCtr="0">
          <a:noAutofit/>
        </a:bodyPr>
        <a:lstStyle/>
        <a:p>
          <a:pPr marL="0" lvl="0" indent="0" algn="l" defTabSz="1066800">
            <a:lnSpc>
              <a:spcPct val="100000"/>
            </a:lnSpc>
            <a:spcBef>
              <a:spcPct val="0"/>
            </a:spcBef>
            <a:spcAft>
              <a:spcPct val="35000"/>
            </a:spcAft>
            <a:buNone/>
          </a:pPr>
          <a:r>
            <a:rPr lang="en-US" sz="2400" b="0" i="0" kern="1200" dirty="0"/>
            <a:t>Publishers vary in how long they keep AAMs in their systems. </a:t>
          </a:r>
          <a:endParaRPr lang="en-US" sz="2400" kern="1200" dirty="0"/>
        </a:p>
      </dsp:txBody>
      <dsp:txXfrm>
        <a:off x="1340465" y="1408054"/>
        <a:ext cx="6746747" cy="1161170"/>
      </dsp:txXfrm>
    </dsp:sp>
    <dsp:sp modelId="{8C6CB1C5-5644-4ACE-9971-E537C83E2B26}">
      <dsp:nvSpPr>
        <dsp:cNvPr id="0" name=""/>
        <dsp:cNvSpPr/>
      </dsp:nvSpPr>
      <dsp:spPr>
        <a:xfrm>
          <a:off x="0" y="2813681"/>
          <a:ext cx="8229240" cy="11600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091FB-16EF-43CD-8130-206F11792B1E}">
      <dsp:nvSpPr>
        <dsp:cNvPr id="0" name=""/>
        <dsp:cNvSpPr/>
      </dsp:nvSpPr>
      <dsp:spPr>
        <a:xfrm>
          <a:off x="350911" y="3074689"/>
          <a:ext cx="638643" cy="6380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D48B0-A868-438B-BDA3-D29E4D5E448B}">
      <dsp:nvSpPr>
        <dsp:cNvPr id="0" name=""/>
        <dsp:cNvSpPr/>
      </dsp:nvSpPr>
      <dsp:spPr>
        <a:xfrm>
          <a:off x="1340465" y="2813681"/>
          <a:ext cx="6746747" cy="116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891" tIns="122891" rIns="122891" bIns="122891" numCol="1" spcCol="1270" anchor="ctr" anchorCtr="0">
          <a:noAutofit/>
        </a:bodyPr>
        <a:lstStyle/>
        <a:p>
          <a:pPr marL="0" lvl="0" indent="0" algn="l" defTabSz="1111250">
            <a:lnSpc>
              <a:spcPct val="100000"/>
            </a:lnSpc>
            <a:spcBef>
              <a:spcPct val="0"/>
            </a:spcBef>
            <a:spcAft>
              <a:spcPct val="35000"/>
            </a:spcAft>
            <a:buNone/>
          </a:pPr>
          <a:r>
            <a:rPr lang="en-US" sz="2500" b="0" i="0" kern="1200" dirty="0"/>
            <a:t>If an author cannot find their AAM, they can contact the journal and request it.</a:t>
          </a:r>
          <a:endParaRPr lang="en-US" sz="2500" kern="1200" dirty="0"/>
        </a:p>
      </dsp:txBody>
      <dsp:txXfrm>
        <a:off x="1340465" y="2813681"/>
        <a:ext cx="6746747" cy="1161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8134D-736B-45D8-A43A-5490A333A4A0}">
      <dsp:nvSpPr>
        <dsp:cNvPr id="0" name=""/>
        <dsp:cNvSpPr/>
      </dsp:nvSpPr>
      <dsp:spPr>
        <a:xfrm>
          <a:off x="0" y="2496"/>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8FADA-29C7-4F94-BE8A-4B78F51FAFF3}">
      <dsp:nvSpPr>
        <dsp:cNvPr id="0" name=""/>
        <dsp:cNvSpPr/>
      </dsp:nvSpPr>
      <dsp:spPr>
        <a:xfrm>
          <a:off x="141420" y="107685"/>
          <a:ext cx="257379" cy="2571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F6770-3622-42A8-9F77-78A6D2633516}">
      <dsp:nvSpPr>
        <dsp:cNvPr id="0" name=""/>
        <dsp:cNvSpPr/>
      </dsp:nvSpPr>
      <dsp:spPr>
        <a:xfrm>
          <a:off x="540220" y="2496"/>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dirty="0"/>
            <a:t>1. You write an article and plan to submit it to a journal. This first version is called a preprint and many publishers allow this to be uploaded in a preprint repository.</a:t>
          </a:r>
          <a:endParaRPr lang="en-US" sz="1400" kern="1200" dirty="0"/>
        </a:p>
      </dsp:txBody>
      <dsp:txXfrm>
        <a:off x="540220" y="2496"/>
        <a:ext cx="7322073" cy="511334"/>
      </dsp:txXfrm>
    </dsp:sp>
    <dsp:sp modelId="{0CAF6DD5-30C2-4A9A-BF36-1AC4577B1F9E}">
      <dsp:nvSpPr>
        <dsp:cNvPr id="0" name=""/>
        <dsp:cNvSpPr/>
      </dsp:nvSpPr>
      <dsp:spPr>
        <a:xfrm>
          <a:off x="0" y="641664"/>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F50B8-34D1-49CA-B630-666959FDF0EA}">
      <dsp:nvSpPr>
        <dsp:cNvPr id="0" name=""/>
        <dsp:cNvSpPr/>
      </dsp:nvSpPr>
      <dsp:spPr>
        <a:xfrm>
          <a:off x="141420" y="746853"/>
          <a:ext cx="257379" cy="2571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1011E-0207-4336-8982-F59E795E4759}">
      <dsp:nvSpPr>
        <dsp:cNvPr id="0" name=""/>
        <dsp:cNvSpPr/>
      </dsp:nvSpPr>
      <dsp:spPr>
        <a:xfrm>
          <a:off x="540220" y="641664"/>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a:t>2. You submit your article to a journal.</a:t>
          </a:r>
          <a:endParaRPr lang="en-US" sz="1400" kern="1200"/>
        </a:p>
      </dsp:txBody>
      <dsp:txXfrm>
        <a:off x="540220" y="641664"/>
        <a:ext cx="7322073" cy="511334"/>
      </dsp:txXfrm>
    </dsp:sp>
    <dsp:sp modelId="{C92D5626-C4F3-4864-A3EC-1816F6B0E317}">
      <dsp:nvSpPr>
        <dsp:cNvPr id="0" name=""/>
        <dsp:cNvSpPr/>
      </dsp:nvSpPr>
      <dsp:spPr>
        <a:xfrm>
          <a:off x="0" y="1280833"/>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5873B-1618-4DF6-8DF2-649327FBA555}">
      <dsp:nvSpPr>
        <dsp:cNvPr id="0" name=""/>
        <dsp:cNvSpPr/>
      </dsp:nvSpPr>
      <dsp:spPr>
        <a:xfrm>
          <a:off x="141420" y="1386021"/>
          <a:ext cx="257379" cy="2571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1A078-F03A-4C2B-9448-8E83A18A6190}">
      <dsp:nvSpPr>
        <dsp:cNvPr id="0" name=""/>
        <dsp:cNvSpPr/>
      </dsp:nvSpPr>
      <dsp:spPr>
        <a:xfrm>
          <a:off x="540220" y="1280833"/>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a:t>3. The editor and referees peer-review your article.</a:t>
          </a:r>
          <a:endParaRPr lang="en-US" sz="1400" kern="1200"/>
        </a:p>
      </dsp:txBody>
      <dsp:txXfrm>
        <a:off x="540220" y="1280833"/>
        <a:ext cx="7322073" cy="511334"/>
      </dsp:txXfrm>
    </dsp:sp>
    <dsp:sp modelId="{D421BE86-E690-40F4-917D-EFD33B137817}">
      <dsp:nvSpPr>
        <dsp:cNvPr id="0" name=""/>
        <dsp:cNvSpPr/>
      </dsp:nvSpPr>
      <dsp:spPr>
        <a:xfrm>
          <a:off x="0" y="1920001"/>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A2F1A-F025-46D2-9561-1BE3BDE6199D}">
      <dsp:nvSpPr>
        <dsp:cNvPr id="0" name=""/>
        <dsp:cNvSpPr/>
      </dsp:nvSpPr>
      <dsp:spPr>
        <a:xfrm>
          <a:off x="141420" y="2025190"/>
          <a:ext cx="257379" cy="2571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B60B4-B0CB-46EC-8C8A-23BC8368E5BB}">
      <dsp:nvSpPr>
        <dsp:cNvPr id="0" name=""/>
        <dsp:cNvSpPr/>
      </dsp:nvSpPr>
      <dsp:spPr>
        <a:xfrm>
          <a:off x="540220" y="1920001"/>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a:t>4. You amend your article according to the reviewer’s comments and resubmit it to the journal.</a:t>
          </a:r>
          <a:endParaRPr lang="en-US" sz="1400" kern="1200"/>
        </a:p>
      </dsp:txBody>
      <dsp:txXfrm>
        <a:off x="540220" y="1920001"/>
        <a:ext cx="7322073" cy="511334"/>
      </dsp:txXfrm>
    </dsp:sp>
    <dsp:sp modelId="{92DF5B34-504B-40CE-8873-8194F05848B7}">
      <dsp:nvSpPr>
        <dsp:cNvPr id="0" name=""/>
        <dsp:cNvSpPr/>
      </dsp:nvSpPr>
      <dsp:spPr>
        <a:xfrm>
          <a:off x="0" y="2559170"/>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B1D70-15A7-45D6-982F-F07679361CE9}">
      <dsp:nvSpPr>
        <dsp:cNvPr id="0" name=""/>
        <dsp:cNvSpPr/>
      </dsp:nvSpPr>
      <dsp:spPr>
        <a:xfrm>
          <a:off x="141420" y="2664358"/>
          <a:ext cx="257379" cy="25712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DFA83-EBB1-410D-9E64-545B9460F053}">
      <dsp:nvSpPr>
        <dsp:cNvPr id="0" name=""/>
        <dsp:cNvSpPr/>
      </dsp:nvSpPr>
      <dsp:spPr>
        <a:xfrm>
          <a:off x="540220" y="2559170"/>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a:t>5. Your article is accepted for publication. This is your AAM and can be retained for depositing in a repository for open access.</a:t>
          </a:r>
          <a:endParaRPr lang="en-US" sz="1400" kern="1200"/>
        </a:p>
      </dsp:txBody>
      <dsp:txXfrm>
        <a:off x="540220" y="2559170"/>
        <a:ext cx="7322073" cy="511334"/>
      </dsp:txXfrm>
    </dsp:sp>
    <dsp:sp modelId="{BF5D2833-E061-49F3-8F4F-484798211CC6}">
      <dsp:nvSpPr>
        <dsp:cNvPr id="0" name=""/>
        <dsp:cNvSpPr/>
      </dsp:nvSpPr>
      <dsp:spPr>
        <a:xfrm>
          <a:off x="0" y="3198338"/>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EA79D-22DD-4363-96EF-2B4980F845C4}">
      <dsp:nvSpPr>
        <dsp:cNvPr id="0" name=""/>
        <dsp:cNvSpPr/>
      </dsp:nvSpPr>
      <dsp:spPr>
        <a:xfrm>
          <a:off x="141420" y="3303527"/>
          <a:ext cx="257379" cy="25712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8B8AB-F016-4DE6-9B6F-F37875F15132}">
      <dsp:nvSpPr>
        <dsp:cNvPr id="0" name=""/>
        <dsp:cNvSpPr/>
      </dsp:nvSpPr>
      <dsp:spPr>
        <a:xfrm>
          <a:off x="540220" y="3198338"/>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a:t>6. The publisher copy edits and formats your article for publication in the journal.</a:t>
          </a:r>
          <a:endParaRPr lang="en-US" sz="1400" kern="1200"/>
        </a:p>
      </dsp:txBody>
      <dsp:txXfrm>
        <a:off x="540220" y="3198338"/>
        <a:ext cx="7322073" cy="511334"/>
      </dsp:txXfrm>
    </dsp:sp>
    <dsp:sp modelId="{D8067E45-707E-49FA-987D-809991096237}">
      <dsp:nvSpPr>
        <dsp:cNvPr id="0" name=""/>
        <dsp:cNvSpPr/>
      </dsp:nvSpPr>
      <dsp:spPr>
        <a:xfrm>
          <a:off x="0" y="3837507"/>
          <a:ext cx="7886700" cy="467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D410B-F444-4926-B1E1-4523E4FE4DA5}">
      <dsp:nvSpPr>
        <dsp:cNvPr id="0" name=""/>
        <dsp:cNvSpPr/>
      </dsp:nvSpPr>
      <dsp:spPr>
        <a:xfrm>
          <a:off x="141420" y="3942695"/>
          <a:ext cx="257379" cy="257128"/>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7C869-0069-4D75-A564-E13BBC07F3BD}">
      <dsp:nvSpPr>
        <dsp:cNvPr id="0" name=""/>
        <dsp:cNvSpPr/>
      </dsp:nvSpPr>
      <dsp:spPr>
        <a:xfrm>
          <a:off x="540220" y="3837507"/>
          <a:ext cx="73220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GB" sz="1400" kern="1200" dirty="0"/>
            <a:t>7. Your article is published in the journal. This version is called the version of record (</a:t>
          </a:r>
          <a:r>
            <a:rPr lang="en-GB" sz="1400" kern="1200" dirty="0" err="1"/>
            <a:t>VoR</a:t>
          </a:r>
          <a:r>
            <a:rPr lang="en-GB" sz="1400" kern="1200" dirty="0"/>
            <a:t>)</a:t>
          </a:r>
          <a:endParaRPr lang="en-US" sz="1400" kern="1200" dirty="0"/>
        </a:p>
      </dsp:txBody>
      <dsp:txXfrm>
        <a:off x="540220" y="3837507"/>
        <a:ext cx="7322073" cy="511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296C5-32D6-46B8-8799-584BEF2D784E}">
      <dsp:nvSpPr>
        <dsp:cNvPr id="0" name=""/>
        <dsp:cNvSpPr/>
      </dsp:nvSpPr>
      <dsp:spPr>
        <a:xfrm>
          <a:off x="0" y="7410"/>
          <a:ext cx="8229240" cy="131531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rPr>
            <a:t>The author can pass the AAM immediately to the repository manager for deposit in the institutional repository / self-archive</a:t>
          </a:r>
          <a:r>
            <a:rPr lang="en-US" sz="2400" b="0" i="0" kern="1200" dirty="0"/>
            <a:t> </a:t>
          </a:r>
          <a:endParaRPr lang="en-US" sz="2400" kern="1200" dirty="0"/>
        </a:p>
      </dsp:txBody>
      <dsp:txXfrm>
        <a:off x="64208" y="71618"/>
        <a:ext cx="8100824" cy="1186894"/>
      </dsp:txXfrm>
    </dsp:sp>
    <dsp:sp modelId="{86B81831-978D-43E3-B6CA-61197D4159CE}">
      <dsp:nvSpPr>
        <dsp:cNvPr id="0" name=""/>
        <dsp:cNvSpPr/>
      </dsp:nvSpPr>
      <dsp:spPr>
        <a:xfrm>
          <a:off x="0" y="1330984"/>
          <a:ext cx="8229240" cy="131531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rPr>
            <a:t>Some publishers allow the AAM to be made available in the repository immediately, but some publishers only allow this after an embargo period. </a:t>
          </a:r>
          <a:endParaRPr lang="en-US" sz="2400" kern="1200" dirty="0">
            <a:solidFill>
              <a:schemeClr val="tx1"/>
            </a:solidFill>
          </a:endParaRPr>
        </a:p>
      </dsp:txBody>
      <dsp:txXfrm>
        <a:off x="64208" y="1395192"/>
        <a:ext cx="8100824" cy="1186894"/>
      </dsp:txXfrm>
    </dsp:sp>
    <dsp:sp modelId="{8D76A035-6E77-4E59-8415-E3C45C898388}">
      <dsp:nvSpPr>
        <dsp:cNvPr id="0" name=""/>
        <dsp:cNvSpPr/>
      </dsp:nvSpPr>
      <dsp:spPr>
        <a:xfrm>
          <a:off x="0" y="2660652"/>
          <a:ext cx="8229240" cy="131531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rPr>
            <a:t>You can check journal embargo periods using the </a:t>
          </a:r>
          <a:r>
            <a:rPr lang="en-US" sz="2400" b="0" i="0" kern="1200" dirty="0" err="1">
              <a:solidFill>
                <a:schemeClr val="tx1"/>
              </a:solidFill>
            </a:rPr>
            <a:t>SherpaRomeo</a:t>
          </a:r>
          <a:r>
            <a:rPr lang="en-US" sz="2400" b="0" i="0" kern="1200" dirty="0">
              <a:solidFill>
                <a:schemeClr val="tx1"/>
              </a:solidFill>
            </a:rPr>
            <a:t> service at </a:t>
          </a:r>
          <a:r>
            <a:rPr lang="en-US" sz="2400" b="0"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https://v2.sherpa.ac.uk/romeo</a:t>
          </a:r>
          <a:r>
            <a:rPr lang="en-US" sz="2400" b="0" i="0" kern="1200" dirty="0">
              <a:solidFill>
                <a:schemeClr val="tx1"/>
              </a:solidFill>
            </a:rPr>
            <a:t>. </a:t>
          </a:r>
          <a:endParaRPr lang="en-US" sz="2400" kern="1200" dirty="0">
            <a:solidFill>
              <a:schemeClr val="tx1"/>
            </a:solidFill>
          </a:endParaRPr>
        </a:p>
      </dsp:txBody>
      <dsp:txXfrm>
        <a:off x="64208" y="2724860"/>
        <a:ext cx="8100824" cy="11868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wrap="none" lIns="90000" tIns="45000" rIns="90000" bIns="4500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compatLnSpc="1">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compatLnSpc="1">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fld id="{D769F39F-B0BB-4037-8D6E-CA1CC871B01A}" type="slidenum">
              <a:t>‹#›</a:t>
            </a:fld>
            <a:endParaRPr lang="en-US" sz="1400" b="0" i="0" u="none" strike="noStrike" baseline="0">
              <a:ln>
                <a:noFill/>
              </a:ln>
              <a:solidFill>
                <a:srgbClr val="FFFFFF"/>
              </a:solidFill>
              <a:latin typeface="Liberation Serif" pitchFamily="18"/>
              <a:ea typeface="DejaVu Sans" pitchFamily="2"/>
              <a:cs typeface="DejaVu Sans" pitchFamily="2"/>
            </a:endParaRPr>
          </a:p>
        </p:txBody>
      </p:sp>
    </p:spTree>
    <p:extLst>
      <p:ext uri="{BB962C8B-B14F-4D97-AF65-F5344CB8AC3E}">
        <p14:creationId xmlns:p14="http://schemas.microsoft.com/office/powerpoint/2010/main" val="262267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3" name="Freeform 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4" name="Freeform 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5" name="Freeform 4"/>
          <p:cNvSpPr/>
          <p:nvPr/>
        </p:nvSpPr>
        <p:spPr>
          <a:xfrm>
            <a:off x="0" y="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6" name="Date Placeholder 5"/>
          <p:cNvSpPr txBox="1">
            <a:spLocks noGrp="1"/>
          </p:cNvSpPr>
          <p:nvPr>
            <p:ph type="dt" idx="1"/>
          </p:nvPr>
        </p:nvSpPr>
        <p:spPr>
          <a:xfrm>
            <a:off x="3884759" y="-360"/>
            <a:ext cx="2968559" cy="454320"/>
          </a:xfrm>
          <a:prstGeom prst="rect">
            <a:avLst/>
          </a:prstGeom>
          <a:noFill/>
          <a:ln>
            <a:noFill/>
          </a:ln>
        </p:spPr>
        <p:txBody>
          <a:bodyPr vert="horz" wrap="square" lIns="90000" tIns="46800" rIns="90000" bIns="46800" anchor="t" anchorCtr="0" compatLnSpc="1">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solidFill>
                  <a:srgbClr val="000000"/>
                </a:solidFill>
                <a:latin typeface="Calibri" pitchFamily="34"/>
                <a:ea typeface="MS PGothic" pitchFamily="34"/>
                <a:cs typeface="MS PGothic" pitchFamily="34"/>
              </a:defRPr>
            </a:lvl1pPr>
          </a:lstStyle>
          <a:p>
            <a:pPr lvl="0"/>
            <a:r>
              <a:rPr lang="en-US"/>
              <a:t>10/10/11</a:t>
            </a:r>
          </a:p>
        </p:txBody>
      </p:sp>
      <p:sp>
        <p:nvSpPr>
          <p:cNvPr id="7" name="Slide Image Placeholder 6"/>
          <p:cNvSpPr>
            <a:spLocks noGrp="1" noRot="1" noChangeAspect="1"/>
          </p:cNvSpPr>
          <p:nvPr>
            <p:ph type="sldImg" idx="2"/>
          </p:nvPr>
        </p:nvSpPr>
        <p:spPr>
          <a:xfrm>
            <a:off x="1142640" y="685799"/>
            <a:ext cx="4568760" cy="3426120"/>
          </a:xfrm>
          <a:prstGeom prst="rect">
            <a:avLst/>
          </a:prstGeom>
          <a:noFill/>
          <a:ln>
            <a:noFill/>
            <a:prstDash val="solid"/>
          </a:ln>
        </p:spPr>
      </p:sp>
      <p:sp>
        <p:nvSpPr>
          <p:cNvPr id="8" name="Notes Placeholder 7"/>
          <p:cNvSpPr txBox="1">
            <a:spLocks noGrp="1"/>
          </p:cNvSpPr>
          <p:nvPr>
            <p:ph type="body" sz="quarter" idx="3"/>
          </p:nvPr>
        </p:nvSpPr>
        <p:spPr>
          <a:xfrm>
            <a:off x="685440" y="4343040"/>
            <a:ext cx="5483159" cy="4111920"/>
          </a:xfrm>
          <a:prstGeom prst="rect">
            <a:avLst/>
          </a:prstGeom>
          <a:noFill/>
          <a:ln>
            <a:noFill/>
          </a:ln>
        </p:spPr>
        <p:txBody>
          <a:bodyPr vert="horz" lIns="0" tIns="0" rIns="0" bIns="0" compatLnSpc="1"/>
          <a:lstStyle/>
          <a:p>
            <a:endParaRPr lang="en-US"/>
          </a:p>
        </p:txBody>
      </p:sp>
      <p:sp>
        <p:nvSpPr>
          <p:cNvPr id="9" name="Freeform 8"/>
          <p:cNvSpPr/>
          <p:nvPr/>
        </p:nvSpPr>
        <p:spPr>
          <a:xfrm>
            <a:off x="0"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10" name="Slide Number Placeholder 9"/>
          <p:cNvSpPr txBox="1">
            <a:spLocks noGrp="1"/>
          </p:cNvSpPr>
          <p:nvPr>
            <p:ph type="sldNum" sz="quarter" idx="5"/>
          </p:nvPr>
        </p:nvSpPr>
        <p:spPr>
          <a:xfrm>
            <a:off x="3884759" y="8684640"/>
            <a:ext cx="2968559" cy="454320"/>
          </a:xfrm>
          <a:prstGeom prst="rect">
            <a:avLst/>
          </a:prstGeom>
          <a:noFill/>
          <a:ln>
            <a:noFill/>
          </a:ln>
        </p:spPr>
        <p:txBody>
          <a:bodyPr vert="horz" wrap="square" lIns="90000" tIns="46800" rIns="90000" bIns="46800" anchor="b" anchorCtr="0" compatLnSpc="1">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solidFill>
                  <a:srgbClr val="000000"/>
                </a:solidFill>
                <a:latin typeface="Calibri" pitchFamily="34"/>
                <a:ea typeface="MS PGothic" pitchFamily="34"/>
                <a:cs typeface="MS PGothic" pitchFamily="34"/>
              </a:defRPr>
            </a:lvl1pPr>
          </a:lstStyle>
          <a:p>
            <a:pPr lvl="0"/>
            <a:fld id="{325E6636-46EE-465A-AFF6-F7F0F3E94AC6}" type="slidenum">
              <a:t>‹#›</a:t>
            </a:fld>
            <a:endParaRPr lang="en-US"/>
          </a:p>
        </p:txBody>
      </p:sp>
    </p:spTree>
    <p:extLst>
      <p:ext uri="{BB962C8B-B14F-4D97-AF65-F5344CB8AC3E}">
        <p14:creationId xmlns:p14="http://schemas.microsoft.com/office/powerpoint/2010/main" val="1672275609"/>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333"/>
            <a:ext cx="6813884" cy="1639468"/>
          </a:xfrm>
          <a:prstGeom prst="rect">
            <a:avLst/>
          </a:prstGeom>
        </p:spPr>
        <p:txBody>
          <a:bodyPr>
            <a:noAutofit/>
          </a:bodyPr>
          <a:lstStyle>
            <a:lvl1pPr algn="l">
              <a:defRPr sz="5000">
                <a:solidFill>
                  <a:srgbClr val="595959"/>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6760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algn="ctr" defTabSz="457200">
              <a:defRPr/>
            </a:pPr>
            <a:r>
              <a:rPr lang="en-US" sz="5400" dirty="0">
                <a:solidFill>
                  <a:srgbClr val="FFFFFF"/>
                </a:solidFill>
                <a:latin typeface="Open Sans"/>
                <a:cs typeface="Open Sans"/>
              </a:rPr>
              <a:t>“Quote here. Quote here. Quote here. Quote here. Quote here. Quote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pPr defTabSz="457200"/>
            <a:r>
              <a:rPr lang="en-US" sz="2400" b="1" dirty="0">
                <a:solidFill>
                  <a:srgbClr val="FFFFFF"/>
                </a:solidFill>
                <a:latin typeface="Open Sans"/>
                <a:cs typeface="Open Sans"/>
              </a:rPr>
              <a:t>- AUTHOR NAME HERE</a:t>
            </a:r>
          </a:p>
        </p:txBody>
      </p:sp>
    </p:spTree>
    <p:extLst>
      <p:ext uri="{BB962C8B-B14F-4D97-AF65-F5344CB8AC3E}">
        <p14:creationId xmlns:p14="http://schemas.microsoft.com/office/powerpoint/2010/main" val="1514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323514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1693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90631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24274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1648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7944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3694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3054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9703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31268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0926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36369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973455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53978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592005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818714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98641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353935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algn="ctr" defTabSz="457200">
              <a:defRPr/>
            </a:pPr>
            <a:r>
              <a:rPr lang="en-US" sz="5400" dirty="0">
                <a:solidFill>
                  <a:srgbClr val="FFFFFF"/>
                </a:solidFill>
                <a:latin typeface="Open Sans"/>
                <a:cs typeface="Open Sans"/>
              </a:rPr>
              <a:t>“Quote here. Quote here. Quote here. Quote here. Quote here. Quote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pPr defTabSz="457200"/>
            <a:r>
              <a:rPr lang="en-US" sz="2400" b="1" dirty="0">
                <a:solidFill>
                  <a:srgbClr val="FFFFFF"/>
                </a:solidFill>
                <a:latin typeface="Open Sans"/>
                <a:cs typeface="Open Sans"/>
              </a:rPr>
              <a:t>- AUTHOR NAME HERE</a:t>
            </a:r>
          </a:p>
        </p:txBody>
      </p:sp>
    </p:spTree>
    <p:extLst>
      <p:ext uri="{BB962C8B-B14F-4D97-AF65-F5344CB8AC3E}">
        <p14:creationId xmlns:p14="http://schemas.microsoft.com/office/powerpoint/2010/main" val="137639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144118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a:t>Click to edit master title style</a:t>
            </a:r>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7" name="Content Placeholder 2"/>
          <p:cNvSpPr>
            <a:spLocks noGrp="1"/>
          </p:cNvSpPr>
          <p:nvPr>
            <p:ph idx="14" hasCustomPrompt="1"/>
          </p:nvPr>
        </p:nvSpPr>
        <p:spPr>
          <a:xfrm>
            <a:off x="3447781" y="332657"/>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93244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14939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45894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80386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84335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61203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263663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76989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6782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solidFill>
              </a:rPr>
              <a:t>www.eifl.net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47715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66857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51"/>
            <a:ext cx="7464425" cy="1143000"/>
          </a:xfrm>
          <a:prstGeom prst="rect">
            <a:avLst/>
          </a:prstGeom>
        </p:spPr>
        <p:txBody>
          <a:bodyPr>
            <a:normAutofit/>
          </a:bodyPr>
          <a:lstStyle>
            <a:lvl1pPr>
              <a:defRPr sz="4200"/>
            </a:lvl1pPr>
          </a:lstStyle>
          <a:p>
            <a:r>
              <a:rPr lang="en-US" dirty="0"/>
              <a:t>Click to edit Master</a:t>
            </a:r>
          </a:p>
        </p:txBody>
      </p:sp>
      <p:sp>
        <p:nvSpPr>
          <p:cNvPr id="3" name="Content Placeholder 2"/>
          <p:cNvSpPr>
            <a:spLocks noGrp="1"/>
          </p:cNvSpPr>
          <p:nvPr>
            <p:ph sz="half" idx="1"/>
          </p:nvPr>
        </p:nvSpPr>
        <p:spPr>
          <a:xfrm>
            <a:off x="457200" y="2097755"/>
            <a:ext cx="3717925"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4175125" y="2097754"/>
            <a:ext cx="3746500" cy="2823497"/>
          </a:xfrm>
          <a:prstGeom prst="rect">
            <a:avLst/>
          </a:prstGeom>
        </p:spPr>
        <p:txBody>
          <a:bodyPr/>
          <a:lstStyle>
            <a:lvl1pPr>
              <a:defRPr sz="22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7" name="Content Placeholder 2"/>
          <p:cNvSpPr>
            <a:spLocks noGrp="1"/>
          </p:cNvSpPr>
          <p:nvPr>
            <p:ph idx="14" hasCustomPrompt="1"/>
          </p:nvPr>
        </p:nvSpPr>
        <p:spPr>
          <a:xfrm>
            <a:off x="3463656" y="316782"/>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879845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04757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217580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080650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752950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660343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83293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24333"/>
            <a:ext cx="6813884" cy="1639468"/>
          </a:xfrm>
          <a:prstGeom prst="rect">
            <a:avLst/>
          </a:prstGeom>
        </p:spPr>
        <p:txBody>
          <a:bodyPr>
            <a:noAutofit/>
          </a:bodyPr>
          <a:lstStyle>
            <a:lvl1pPr algn="l">
              <a:defRPr sz="3750">
                <a:solidFill>
                  <a:srgbClr val="595959"/>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69758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106237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7"/>
            <a:ext cx="7772400" cy="1996573"/>
          </a:xfrm>
          <a:prstGeom prst="rect">
            <a:avLst/>
          </a:prstGeom>
        </p:spPr>
        <p:txBody>
          <a:bodyPr anchor="t">
            <a:noAutofit/>
          </a:bodyPr>
          <a:lstStyle>
            <a:lvl1pPr algn="l">
              <a:defRPr sz="3150" b="0" cap="none"/>
            </a:lvl1pPr>
          </a:lstStyle>
          <a:p>
            <a:r>
              <a:rPr lang="en-US" dirty="0"/>
              <a:t>Click to edit master title style</a:t>
            </a:r>
          </a:p>
        </p:txBody>
      </p:sp>
      <p:sp>
        <p:nvSpPr>
          <p:cNvPr id="3" name="Text Placeholder 2"/>
          <p:cNvSpPr>
            <a:spLocks noGrp="1"/>
          </p:cNvSpPr>
          <p:nvPr>
            <p:ph type="body" idx="1"/>
          </p:nvPr>
        </p:nvSpPr>
        <p:spPr>
          <a:xfrm>
            <a:off x="568325" y="1019343"/>
            <a:ext cx="7772400" cy="895685"/>
          </a:xfrm>
          <a:prstGeom prst="rect">
            <a:avLst/>
          </a:prstGeom>
        </p:spPr>
        <p:txBody>
          <a:bodyPr anchor="b">
            <a:normAutofit/>
          </a:bodyPr>
          <a:lstStyle>
            <a:lvl1pPr marL="0" indent="0">
              <a:buNone/>
              <a:defRPr sz="165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7" name="Content Placeholder 2"/>
          <p:cNvSpPr>
            <a:spLocks noGrp="1"/>
          </p:cNvSpPr>
          <p:nvPr>
            <p:ph idx="14" hasCustomPrompt="1"/>
          </p:nvPr>
        </p:nvSpPr>
        <p:spPr>
          <a:xfrm>
            <a:off x="3447782" y="332659"/>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280699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72051"/>
            <a:ext cx="7464425" cy="1143000"/>
          </a:xfrm>
          <a:prstGeom prst="rect">
            <a:avLst/>
          </a:prstGeom>
        </p:spPr>
        <p:txBody>
          <a:bodyPr>
            <a:normAutofit/>
          </a:bodyPr>
          <a:lstStyle>
            <a:lvl1pPr>
              <a:defRPr sz="3150"/>
            </a:lvl1pPr>
          </a:lstStyle>
          <a:p>
            <a:r>
              <a:rPr lang="en-US" dirty="0"/>
              <a:t>Click to edit Master</a:t>
            </a:r>
          </a:p>
        </p:txBody>
      </p:sp>
      <p:sp>
        <p:nvSpPr>
          <p:cNvPr id="3" name="Content Placeholder 2"/>
          <p:cNvSpPr>
            <a:spLocks noGrp="1"/>
          </p:cNvSpPr>
          <p:nvPr>
            <p:ph sz="half" idx="1"/>
          </p:nvPr>
        </p:nvSpPr>
        <p:spPr>
          <a:xfrm>
            <a:off x="457201" y="2097755"/>
            <a:ext cx="3717925" cy="2823496"/>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4175126" y="2097756"/>
            <a:ext cx="3746500" cy="2823497"/>
          </a:xfrm>
          <a:prstGeom prst="rect">
            <a:avLst/>
          </a:prstGeom>
        </p:spPr>
        <p:txBody>
          <a:bodyPr/>
          <a:lstStyle>
            <a:lvl1pPr>
              <a:defRPr sz="1650">
                <a:solidFill>
                  <a:srgbClr val="595959"/>
                </a:solidFill>
              </a:defRPr>
            </a:lvl1pPr>
            <a:lvl2pPr>
              <a:defRPr sz="1500">
                <a:solidFill>
                  <a:srgbClr val="595959"/>
                </a:solidFill>
              </a:defRPr>
            </a:lvl2pPr>
            <a:lvl3pPr>
              <a:defRPr sz="1350">
                <a:solidFill>
                  <a:srgbClr val="595959"/>
                </a:solidFill>
              </a:defRPr>
            </a:lvl3pPr>
            <a:lvl4pPr>
              <a:defRPr sz="1200">
                <a:solidFill>
                  <a:srgbClr val="595959"/>
                </a:solidFill>
              </a:defRPr>
            </a:lvl4pPr>
            <a:lvl5pPr>
              <a:defRPr sz="1050">
                <a:solidFill>
                  <a:srgbClr val="595959"/>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7" name="Content Placeholder 2"/>
          <p:cNvSpPr>
            <a:spLocks noGrp="1"/>
          </p:cNvSpPr>
          <p:nvPr>
            <p:ph idx="14" hasCustomPrompt="1"/>
          </p:nvPr>
        </p:nvSpPr>
        <p:spPr>
          <a:xfrm>
            <a:off x="3463657" y="316784"/>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1413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9328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1443511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2453509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356819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06961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885915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1962076"/>
          </a:xfrm>
          <a:prstGeom prst="rect">
            <a:avLst/>
          </a:prstGeom>
          <a:noFill/>
        </p:spPr>
        <p:txBody>
          <a:bodyPr wrap="square" rtlCol="0">
            <a:spAutoFit/>
          </a:bodyPr>
          <a:lstStyle/>
          <a:p>
            <a:pPr algn="ctr" defTabSz="342900">
              <a:defRPr/>
            </a:pPr>
            <a:r>
              <a:rPr lang="en-US" sz="4050" dirty="0">
                <a:solidFill>
                  <a:srgbClr val="FFFFFF"/>
                </a:solidFill>
                <a:latin typeface="Open Sans"/>
                <a:cs typeface="Open Sans"/>
              </a:rPr>
              <a:t>“Quote here. Quote here. Quote here. Quote here. Quote here. Quote here.” </a:t>
            </a:r>
            <a:endParaRPr lang="en-US" sz="1350" dirty="0">
              <a:solidFill>
                <a:srgbClr val="FFFFFF"/>
              </a:solidFill>
            </a:endParaRPr>
          </a:p>
        </p:txBody>
      </p:sp>
      <p:sp>
        <p:nvSpPr>
          <p:cNvPr id="10" name="TextBox 9"/>
          <p:cNvSpPr txBox="1"/>
          <p:nvPr userDrawn="1"/>
        </p:nvSpPr>
        <p:spPr>
          <a:xfrm>
            <a:off x="3810001" y="4801542"/>
            <a:ext cx="4651375" cy="369332"/>
          </a:xfrm>
          <a:prstGeom prst="rect">
            <a:avLst/>
          </a:prstGeom>
          <a:noFill/>
        </p:spPr>
        <p:txBody>
          <a:bodyPr wrap="square" rtlCol="0">
            <a:spAutoFit/>
          </a:bodyPr>
          <a:lstStyle/>
          <a:p>
            <a:pPr defTabSz="342900"/>
            <a:r>
              <a:rPr lang="en-US" sz="1800" b="1" dirty="0">
                <a:solidFill>
                  <a:srgbClr val="FFFFFF"/>
                </a:solidFill>
                <a:latin typeface="Open Sans"/>
                <a:cs typeface="Open Sans"/>
              </a:rPr>
              <a:t>- AUTHOR NAME HERE</a:t>
            </a:r>
          </a:p>
        </p:txBody>
      </p:sp>
    </p:spTree>
    <p:extLst>
      <p:ext uri="{BB962C8B-B14F-4D97-AF65-F5344CB8AC3E}">
        <p14:creationId xmlns:p14="http://schemas.microsoft.com/office/powerpoint/2010/main" val="2897003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7" y="5422267"/>
            <a:ext cx="5083400" cy="1435735"/>
          </a:xfrm>
          <a:prstGeom prst="rect">
            <a:avLst/>
          </a:prstGeom>
        </p:spPr>
      </p:pic>
    </p:spTree>
    <p:extLst>
      <p:ext uri="{BB962C8B-B14F-4D97-AF65-F5344CB8AC3E}">
        <p14:creationId xmlns:p14="http://schemas.microsoft.com/office/powerpoint/2010/main" val="3114233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802409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711097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344857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777366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793662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932753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CA"/>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728643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296617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746775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a:solidFill>
                  <a:prstClr val="black"/>
                </a:solidFill>
              </a:rPr>
              <a:t>www.eifl.net</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296750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054305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359951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774119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20553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826347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096707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56226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1159989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9637AF-00E8-4E8E-80FD-A4D872D66332}" type="datetime1">
              <a:rPr lang="en-US" smtClean="0"/>
              <a:pPr/>
              <a:t>7/29/22</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7DDC78F-8F01-4700-AC64-C6465CE6E46F}" type="slidenum">
              <a:rPr/>
              <a:pPr/>
              <a:t>‹#›</a:t>
            </a:fld>
            <a:endParaRPr/>
          </a:p>
        </p:txBody>
      </p:sp>
    </p:spTree>
    <p:extLst>
      <p:ext uri="{BB962C8B-B14F-4D97-AF65-F5344CB8AC3E}">
        <p14:creationId xmlns:p14="http://schemas.microsoft.com/office/powerpoint/2010/main" val="1237226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637AF-00E8-4E8E-80FD-A4D872D66332}" type="datetime1">
              <a:rPr lang="en-US" smtClean="0"/>
              <a:pPr/>
              <a:t>7/29/22</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927A65D5-73BD-427E-84BC-B34CB695A0E8}" type="slidenum">
              <a:rPr/>
              <a:pPr/>
              <a:t>‹#›</a:t>
            </a:fld>
            <a:endParaRPr/>
          </a:p>
        </p:txBody>
      </p:sp>
    </p:spTree>
    <p:extLst>
      <p:ext uri="{BB962C8B-B14F-4D97-AF65-F5344CB8AC3E}">
        <p14:creationId xmlns:p14="http://schemas.microsoft.com/office/powerpoint/2010/main" val="536935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637AF-00E8-4E8E-80FD-A4D872D66332}" type="datetime1">
              <a:rPr lang="en-US" smtClean="0"/>
              <a:pPr/>
              <a:t>7/29/22</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02829D0-0F67-4C7A-9A38-4C949D788F66}" type="slidenum">
              <a:rPr/>
              <a:pPr/>
              <a:t>‹#›</a:t>
            </a:fld>
            <a:endParaRPr/>
          </a:p>
        </p:txBody>
      </p:sp>
    </p:spTree>
    <p:extLst>
      <p:ext uri="{BB962C8B-B14F-4D97-AF65-F5344CB8AC3E}">
        <p14:creationId xmlns:p14="http://schemas.microsoft.com/office/powerpoint/2010/main" val="26116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8600" cy="397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4963"/>
            <a:ext cx="4038600" cy="397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9637AF-00E8-4E8E-80FD-A4D872D66332}" type="datetime1">
              <a:rPr lang="en-US" smtClean="0"/>
              <a:pPr/>
              <a:t>7/29/22</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6CBFF468-48DB-46A7-B4A4-C360C69181D1}" type="slidenum">
              <a:rPr/>
              <a:pPr/>
              <a:t>‹#›</a:t>
            </a:fld>
            <a:endParaRPr/>
          </a:p>
        </p:txBody>
      </p:sp>
    </p:spTree>
    <p:extLst>
      <p:ext uri="{BB962C8B-B14F-4D97-AF65-F5344CB8AC3E}">
        <p14:creationId xmlns:p14="http://schemas.microsoft.com/office/powerpoint/2010/main" val="872571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9637AF-00E8-4E8E-80FD-A4D872D66332}" type="datetime1">
              <a:rPr lang="en-US" smtClean="0"/>
              <a:pPr/>
              <a:t>7/29/22</a:t>
            </a:fld>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C8774590-97C9-46AE-AA97-0133B1DD14EE}" type="slidenum">
              <a:rPr/>
              <a:pPr/>
              <a:t>‹#›</a:t>
            </a:fld>
            <a:endParaRPr/>
          </a:p>
        </p:txBody>
      </p:sp>
    </p:spTree>
    <p:extLst>
      <p:ext uri="{BB962C8B-B14F-4D97-AF65-F5344CB8AC3E}">
        <p14:creationId xmlns:p14="http://schemas.microsoft.com/office/powerpoint/2010/main" val="2971781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9637AF-00E8-4E8E-80FD-A4D872D66332}" type="datetime1">
              <a:rPr lang="en-US" smtClean="0"/>
              <a:pPr/>
              <a:t>7/29/22</a:t>
            </a:fld>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A47755E3-36C9-475D-ABC2-6B09DA46956B}" type="slidenum">
              <a:rPr/>
              <a:pPr/>
              <a:t>‹#›</a:t>
            </a:fld>
            <a:endParaRPr/>
          </a:p>
        </p:txBody>
      </p:sp>
    </p:spTree>
    <p:extLst>
      <p:ext uri="{BB962C8B-B14F-4D97-AF65-F5344CB8AC3E}">
        <p14:creationId xmlns:p14="http://schemas.microsoft.com/office/powerpoint/2010/main" val="3649082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37AF-00E8-4E8E-80FD-A4D872D66332}" type="datetime1">
              <a:rPr lang="en-US" smtClean="0"/>
              <a:pPr/>
              <a:t>7/29/22</a:t>
            </a:fld>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5390297E-1C0F-438B-A46A-E8D0D62269B4}" type="slidenum">
              <a:rPr/>
              <a:pPr/>
              <a:t>‹#›</a:t>
            </a:fld>
            <a:endParaRPr/>
          </a:p>
        </p:txBody>
      </p:sp>
    </p:spTree>
    <p:extLst>
      <p:ext uri="{BB962C8B-B14F-4D97-AF65-F5344CB8AC3E}">
        <p14:creationId xmlns:p14="http://schemas.microsoft.com/office/powerpoint/2010/main" val="28395388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41242550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637AF-00E8-4E8E-80FD-A4D872D66332}" type="datetime1">
              <a:rPr lang="en-US" smtClean="0"/>
              <a:pPr/>
              <a:t>7/29/22</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AE2F1A0B-E026-47DB-BF07-49DE879D86F1}" type="slidenum">
              <a:rPr/>
              <a:pPr/>
              <a:t>‹#›</a:t>
            </a:fld>
            <a:endParaRPr/>
          </a:p>
        </p:txBody>
      </p:sp>
    </p:spTree>
    <p:extLst>
      <p:ext uri="{BB962C8B-B14F-4D97-AF65-F5344CB8AC3E}">
        <p14:creationId xmlns:p14="http://schemas.microsoft.com/office/powerpoint/2010/main" val="28183330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637AF-00E8-4E8E-80FD-A4D872D66332}" type="datetime1">
              <a:rPr lang="en-US" smtClean="0"/>
              <a:pPr/>
              <a:t>7/29/22</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D08A64FE-7495-46CC-A278-10882D86CC85}" type="slidenum">
              <a:rPr/>
              <a:pPr/>
              <a:t>‹#›</a:t>
            </a:fld>
            <a:endParaRPr/>
          </a:p>
        </p:txBody>
      </p:sp>
    </p:spTree>
    <p:extLst>
      <p:ext uri="{BB962C8B-B14F-4D97-AF65-F5344CB8AC3E}">
        <p14:creationId xmlns:p14="http://schemas.microsoft.com/office/powerpoint/2010/main" val="1327532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637AF-00E8-4E8E-80FD-A4D872D66332}" type="datetime1">
              <a:rPr lang="en-US" smtClean="0"/>
              <a:pPr/>
              <a:t>7/29/22</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D00EFFAC-0F63-4D0D-A818-407F5CD02648}" type="slidenum">
              <a:rPr/>
              <a:pPr/>
              <a:t>‹#›</a:t>
            </a:fld>
            <a:endParaRPr/>
          </a:p>
        </p:txBody>
      </p:sp>
    </p:spTree>
    <p:extLst>
      <p:ext uri="{BB962C8B-B14F-4D97-AF65-F5344CB8AC3E}">
        <p14:creationId xmlns:p14="http://schemas.microsoft.com/office/powerpoint/2010/main" val="14123932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30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9800" cy="530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9637AF-00E8-4E8E-80FD-A4D872D66332}" type="datetime1">
              <a:rPr lang="en-US" smtClean="0"/>
              <a:pPr/>
              <a:t>7/29/22</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F3397E65-054A-427F-9C66-2065ED4DBFA5}" type="slidenum">
              <a:rPr/>
              <a:pPr/>
              <a:t>‹#›</a:t>
            </a:fld>
            <a:endParaRPr/>
          </a:p>
        </p:txBody>
      </p:sp>
    </p:spTree>
    <p:extLst>
      <p:ext uri="{BB962C8B-B14F-4D97-AF65-F5344CB8AC3E}">
        <p14:creationId xmlns:p14="http://schemas.microsoft.com/office/powerpoint/2010/main" val="67566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a:t>Click to edit Master title style</a:t>
            </a:r>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a:t>CLICK TO EDIT</a:t>
            </a:r>
          </a:p>
        </p:txBody>
      </p:sp>
    </p:spTree>
    <p:extLst>
      <p:ext uri="{BB962C8B-B14F-4D97-AF65-F5344CB8AC3E}">
        <p14:creationId xmlns:p14="http://schemas.microsoft.com/office/powerpoint/2010/main" val="363625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7.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5.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8" y="5307263"/>
            <a:ext cx="184666" cy="369332"/>
          </a:xfrm>
          <a:prstGeom prst="rect">
            <a:avLst/>
          </a:prstGeom>
          <a:noFill/>
        </p:spPr>
        <p:txBody>
          <a:bodyPr wrap="none" rtlCol="0">
            <a:spAutoFit/>
          </a:bodyPr>
          <a:lstStyle/>
          <a:p>
            <a:pPr defTabSz="457200"/>
            <a:endParaRPr lang="en-US" dirty="0">
              <a:solidFill>
                <a:srgbClr val="000000"/>
              </a:solidFill>
            </a:endParaRPr>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a:t>Project Title</a:t>
            </a:r>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1"/>
          <a:stretch>
            <a:fillRect/>
          </a:stretch>
        </p:blipFill>
        <p:spPr>
          <a:xfrm>
            <a:off x="6274508" y="0"/>
            <a:ext cx="2869492" cy="2379579"/>
          </a:xfrm>
          <a:prstGeom prst="rect">
            <a:avLst/>
          </a:prstGeom>
        </p:spPr>
      </p:pic>
      <p:pic>
        <p:nvPicPr>
          <p:cNvPr id="2" name="Picture 1" descr="EIFL_LOGO_BG_WHITE.ps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7368" y="6000750"/>
            <a:ext cx="2529334" cy="714375"/>
          </a:xfrm>
          <a:prstGeom prst="rect">
            <a:avLst/>
          </a:prstGeom>
        </p:spPr>
      </p:pic>
      <p:pic>
        <p:nvPicPr>
          <p:cNvPr id="5" name="Picture 4" descr="Untitled6.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29762"/>
            <a:ext cx="9159875" cy="2471398"/>
          </a:xfrm>
          <a:prstGeom prst="rect">
            <a:avLst/>
          </a:prstGeom>
        </p:spPr>
      </p:pic>
      <p:pic>
        <p:nvPicPr>
          <p:cNvPr id="6" name="Picture 5" descr="EIFL_LOGO_BG_WHITE.ps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4952" y="5676595"/>
            <a:ext cx="3365554" cy="950554"/>
          </a:xfrm>
          <a:prstGeom prst="rect">
            <a:avLst/>
          </a:prstGeom>
        </p:spPr>
      </p:pic>
    </p:spTree>
    <p:extLst>
      <p:ext uri="{BB962C8B-B14F-4D97-AF65-F5344CB8AC3E}">
        <p14:creationId xmlns:p14="http://schemas.microsoft.com/office/powerpoint/2010/main" val="33027742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sldNum="0" hdr="0" dt="0"/>
  <p:txStyles>
    <p:titleStyle>
      <a:lvl1pPr algn="l" defTabSz="457200" rtl="0" eaLnBrk="1" latinLnBrk="0" hangingPunct="1">
        <a:spcBef>
          <a:spcPct val="0"/>
        </a:spcBef>
        <a:buNone/>
        <a:defRPr sz="5000" kern="1200">
          <a:solidFill>
            <a:schemeClr val="accent3"/>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267172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1155388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9" y="5307263"/>
            <a:ext cx="184731" cy="300082"/>
          </a:xfrm>
          <a:prstGeom prst="rect">
            <a:avLst/>
          </a:prstGeom>
          <a:noFill/>
        </p:spPr>
        <p:txBody>
          <a:bodyPr wrap="none" rtlCol="0">
            <a:spAutoFit/>
          </a:bodyPr>
          <a:lstStyle/>
          <a:p>
            <a:pPr defTabSz="342900"/>
            <a:endParaRPr lang="en-US" sz="1350" dirty="0">
              <a:solidFill>
                <a:srgbClr val="000000"/>
              </a:solidFill>
            </a:endParaRPr>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a:t>Project Title</a:t>
            </a:r>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1"/>
          <a:stretch>
            <a:fillRect/>
          </a:stretch>
        </p:blipFill>
        <p:spPr>
          <a:xfrm>
            <a:off x="6274509" y="2"/>
            <a:ext cx="2869492" cy="2379579"/>
          </a:xfrm>
          <a:prstGeom prst="rect">
            <a:avLst/>
          </a:prstGeom>
        </p:spPr>
      </p:pic>
      <p:pic>
        <p:nvPicPr>
          <p:cNvPr id="2" name="Picture 1" descr="EIFL_LOGO_BG_WHITE.ps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7369" y="6000752"/>
            <a:ext cx="2529334" cy="714375"/>
          </a:xfrm>
          <a:prstGeom prst="rect">
            <a:avLst/>
          </a:prstGeom>
        </p:spPr>
      </p:pic>
      <p:pic>
        <p:nvPicPr>
          <p:cNvPr id="5" name="Picture 4" descr="Untitled6.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4429762"/>
            <a:ext cx="9159875" cy="2471398"/>
          </a:xfrm>
          <a:prstGeom prst="rect">
            <a:avLst/>
          </a:prstGeom>
        </p:spPr>
      </p:pic>
      <p:pic>
        <p:nvPicPr>
          <p:cNvPr id="6" name="Picture 5" descr="EIFL_LOGO_BG_WHITE.ps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4952" y="5676595"/>
            <a:ext cx="3365554" cy="950554"/>
          </a:xfrm>
          <a:prstGeom prst="rect">
            <a:avLst/>
          </a:prstGeom>
        </p:spPr>
      </p:pic>
    </p:spTree>
    <p:extLst>
      <p:ext uri="{BB962C8B-B14F-4D97-AF65-F5344CB8AC3E}">
        <p14:creationId xmlns:p14="http://schemas.microsoft.com/office/powerpoint/2010/main" val="27365843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sldNum="0" hdr="0" dt="0"/>
  <p:txStyles>
    <p:titleStyle>
      <a:lvl1pPr algn="l" defTabSz="342900" rtl="0" eaLnBrk="1" latinLnBrk="0" hangingPunct="1">
        <a:spcBef>
          <a:spcPct val="0"/>
        </a:spcBef>
        <a:buNone/>
        <a:defRPr sz="3750" kern="1200">
          <a:solidFill>
            <a:schemeClr val="accent3"/>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650" kern="1200">
          <a:solidFill>
            <a:schemeClr val="accent3"/>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accent3"/>
          </a:solidFill>
          <a:latin typeface="Open Sans"/>
          <a:ea typeface="+mn-ea"/>
          <a:cs typeface="Open Sans"/>
        </a:defRPr>
      </a:lvl2pPr>
      <a:lvl3pPr marL="857250" indent="-171450" algn="l" defTabSz="342900" rtl="0" eaLnBrk="1" latinLnBrk="0" hangingPunct="1">
        <a:spcBef>
          <a:spcPct val="20000"/>
        </a:spcBef>
        <a:buFont typeface="Arial"/>
        <a:buChar char="•"/>
        <a:defRPr sz="1350" kern="1200">
          <a:solidFill>
            <a:schemeClr val="accent3"/>
          </a:solidFill>
          <a:latin typeface="Open Sans"/>
          <a:ea typeface="+mn-ea"/>
          <a:cs typeface="Open Sans"/>
        </a:defRPr>
      </a:lvl3pPr>
      <a:lvl4pPr marL="1200150" indent="-171450" algn="l" defTabSz="342900" rtl="0" eaLnBrk="1" latinLnBrk="0" hangingPunct="1">
        <a:spcBef>
          <a:spcPct val="20000"/>
        </a:spcBef>
        <a:buFont typeface="Arial"/>
        <a:buChar char="–"/>
        <a:defRPr sz="1200" kern="1200">
          <a:solidFill>
            <a:schemeClr val="accent3"/>
          </a:solidFill>
          <a:latin typeface="Open Sans"/>
          <a:ea typeface="+mn-ea"/>
          <a:cs typeface="Open Sans"/>
        </a:defRPr>
      </a:lvl4pPr>
      <a:lvl5pPr marL="1543050" indent="-171450" algn="l" defTabSz="342900" rtl="0" eaLnBrk="1" latinLnBrk="0" hangingPunct="1">
        <a:spcBef>
          <a:spcPct val="20000"/>
        </a:spcBef>
        <a:buFont typeface="Arial"/>
        <a:buChar char="»"/>
        <a:defRPr sz="1050" kern="1200">
          <a:solidFill>
            <a:schemeClr val="accent3"/>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38553734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20"/>
            <a:ext cx="2133360" cy="36467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1200" b="0" i="0" u="none" strike="noStrike" kern="1200" cap="none" spc="0">
                <a:solidFill>
                  <a:srgbClr val="8B8B8B"/>
                </a:solidFill>
                <a:latin typeface="Calibri"/>
                <a:ea typeface="DejaVu Sans" pitchFamily="2"/>
                <a:cs typeface="DejaVu Sans" pitchFamily="2"/>
              </a:defRPr>
            </a:lvl1pPr>
          </a:lstStyle>
          <a:p>
            <a:fld id="{AD9637AF-00E8-4E8E-80FD-A4D872D66332}" type="datetime1">
              <a:rPr lang="en-US"/>
              <a:pPr/>
              <a:t>7/29/22</a:t>
            </a:fld>
            <a:endParaRPr/>
          </a:p>
        </p:txBody>
      </p:sp>
      <p:sp>
        <p:nvSpPr>
          <p:cNvPr id="3" name="Footer Placeholder 2"/>
          <p:cNvSpPr txBox="1">
            <a:spLocks noGrp="1"/>
          </p:cNvSpPr>
          <p:nvPr>
            <p:ph type="ftr" sz="quarter" idx="3"/>
          </p:nvPr>
        </p:nvSpPr>
        <p:spPr>
          <a:xfrm>
            <a:off x="3124079" y="6356520"/>
            <a:ext cx="2895120" cy="364679"/>
          </a:xfrm>
          <a:prstGeom prst="rect">
            <a:avLst/>
          </a:prstGeom>
          <a:noFill/>
          <a:ln>
            <a:noFill/>
          </a:ln>
        </p:spPr>
        <p:txBody>
          <a:bodyPr wrap="square" lIns="91440" tIns="45720" rIns="91440" bIns="45720" anchor="ctr" anchorCtr="0">
            <a:noAutofit/>
          </a:bodyPr>
          <a:lstStyle>
            <a:lvl1pPr lvl="0" rtl="0" hangingPunct="0">
              <a:buNone/>
              <a:tabLst/>
              <a:defRPr lang="en-US" sz="2400" kern="1200">
                <a:latin typeface="Liberation Serif" pitchFamily="18"/>
                <a:ea typeface="DejaVu Sans" pitchFamily="2"/>
                <a:cs typeface="DejaVu Sans" pitchFamily="2"/>
              </a:defRPr>
            </a:lvl1pPr>
          </a:lstStyle>
          <a:p>
            <a:endParaRPr>
              <a:solidFill>
                <a:prstClr val="black"/>
              </a:solidFill>
            </a:endParaRPr>
          </a:p>
        </p:txBody>
      </p:sp>
      <p:sp>
        <p:nvSpPr>
          <p:cNvPr id="4" name="Slide Number Placeholder 3"/>
          <p:cNvSpPr txBox="1">
            <a:spLocks noGrp="1"/>
          </p:cNvSpPr>
          <p:nvPr>
            <p:ph type="sldNum" sz="quarter" idx="4"/>
          </p:nvPr>
        </p:nvSpPr>
        <p:spPr>
          <a:xfrm>
            <a:off x="6553080" y="6356520"/>
            <a:ext cx="2133360" cy="36467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1200" b="0" i="0" u="none" strike="noStrike" kern="1200" cap="none" spc="0">
                <a:solidFill>
                  <a:srgbClr val="8B8B8B"/>
                </a:solidFill>
                <a:latin typeface="Calibri"/>
                <a:ea typeface="DejaVu Sans" pitchFamily="2"/>
                <a:cs typeface="DejaVu Sans" pitchFamily="2"/>
              </a:defRPr>
            </a:lvl1pPr>
          </a:lstStyle>
          <a:p>
            <a:fld id="{731B422D-1A51-4381-8674-25EA4EE7E223}" type="slidenum">
              <a:rPr/>
              <a:pPr/>
              <a:t>‹#›</a:t>
            </a:fld>
            <a:endParaRPr/>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vert="horz" lIns="0" tIns="0" rIns="0" bIns="0" anchor="ctr"/>
          <a:lstStyle/>
          <a:p>
            <a:endParaRPr lang="en-US"/>
          </a:p>
        </p:txBody>
      </p:sp>
      <p:sp>
        <p:nvSpPr>
          <p:cNvPr id="6" name="Text Placeholder 5"/>
          <p:cNvSpPr txBox="1">
            <a:spLocks noGrp="1"/>
          </p:cNvSpPr>
          <p:nvPr>
            <p:ph type="body" idx="1"/>
          </p:nvPr>
        </p:nvSpPr>
        <p:spPr>
          <a:xfrm>
            <a:off x="457200" y="1604520"/>
            <a:ext cx="8229240" cy="3977279"/>
          </a:xfrm>
          <a:prstGeom prst="rect">
            <a:avLst/>
          </a:prstGeom>
          <a:noFill/>
          <a:ln>
            <a:noFill/>
          </a:ln>
        </p:spPr>
        <p:txBody>
          <a:bodyPr vert="horz"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83506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hangingPunct="1">
        <a:lnSpc>
          <a:spcPct val="100000"/>
        </a:lnSpc>
        <a:tabLst/>
        <a:defRPr lang="en-US" sz="1800" b="0" i="0" u="none" strike="noStrike" kern="1200" cap="none" spc="0">
          <a:ln>
            <a:noFill/>
          </a:ln>
          <a:solidFill>
            <a:srgbClr val="000000"/>
          </a:solidFill>
          <a:latin typeface="Calibri"/>
          <a:ea typeface="Microsoft YaHei" pitchFamily="2"/>
          <a:cs typeface="Mangal" pitchFamily="2"/>
        </a:defRPr>
      </a:lvl1pPr>
    </p:titleStyle>
    <p:bodyStyle>
      <a:lvl1pPr marL="0" marR="0" indent="0" algn="l" rtl="0" hangingPunct="1">
        <a:lnSpc>
          <a:spcPct val="100000"/>
        </a:lnSpc>
        <a:spcBef>
          <a:spcPts val="0"/>
        </a:spcBef>
        <a:spcAft>
          <a:spcPts val="1417"/>
        </a:spcAft>
        <a:tabLst/>
        <a:defRPr lang="en-US" sz="3200" b="0" i="0" u="none" strike="noStrike" kern="1200" cap="none" spc="0">
          <a:ln>
            <a:noFill/>
          </a:ln>
          <a:solidFill>
            <a:srgbClr val="000000"/>
          </a:solidFill>
          <a:latin typeface="Calibri"/>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acm.org/publications/openaccess#green" TargetMode="Externa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acm.org/publications/openaccess#green" TargetMode="Externa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hyperlink" Target="https://brill.com/page/selfarchiving/selfarchiving-policy#:~:text=Brill's%20policies%20are%20designed%20to,behalf%20of%2C%20the%20academic%20community" TargetMode="External"/><Relationship Id="rId2" Type="http://schemas.openxmlformats.org/officeDocument/2006/relationships/image" Target="../media/image44.pn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mbridge.org/core/services/open-access-policies/open-access-journals/green-open-access-policy-for-journals" TargetMode="Externa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hyperlink" Target="https://eifl.net/apcs/company-biologists-free-open-access-publishing" TargetMode="External"/><Relationship Id="rId2" Type="http://schemas.openxmlformats.org/officeDocument/2006/relationships/image" Target="../media/image46.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hyperlink" Target="https://www.degruyter.com/publishing/services/rights-and-permissions/repositorypolicy" TargetMode="Externa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hyperlink" Target="https://eifl.net/apcs/european-respiratory-journal-free-open-access-publishing" TargetMode="External"/><Relationship Id="rId2" Type="http://schemas.openxmlformats.org/officeDocument/2006/relationships/image" Target="../media/image49.pn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hyperlink" Target="https://erj.ersjournals.com/authors/instructions" TargetMode="External"/><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hyperlink" Target="https://publishingsupport.iopscience.iop.org/author-rights-policies/#:~:text=Researchers%20who%20choose%20to%20publish,with%20funders'%20rights%20retention%20policies" TargetMode="Externa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4.xml"/><Relationship Id="rId6" Type="http://schemas.openxmlformats.org/officeDocument/2006/relationships/hyperlink" Target="https://iwaponline.com/open_access/pages/options" TargetMode="External"/><Relationship Id="rId5" Type="http://schemas.openxmlformats.org/officeDocument/2006/relationships/hyperlink" Target="https://iwaponline.com/open_access/pages/archiving_policy" TargetMode="External"/><Relationship Id="rId4" Type="http://schemas.openxmlformats.org/officeDocument/2006/relationships/hyperlink" Target="https://iwaponline.com/open_access/pages/licens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hyperlink" Target="https://msp.org/publications/policies/" TargetMode="External"/><Relationship Id="rId2" Type="http://schemas.openxmlformats.org/officeDocument/2006/relationships/image" Target="../media/image54.pn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hyperlink" Target="https://academic.oup.com/pages/open-research/open-access/charges-licences-and-self-archiving/accepted-manuscript-embargo-periods" TargetMode="External"/><Relationship Id="rId2" Type="http://schemas.openxmlformats.org/officeDocument/2006/relationships/hyperlink" Target="https://academic.oup.com/journals/pages/access_purchase/rights_and_permissions/author_self_archiving_policy" TargetMode="Externa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hyperlink" Target="https://royalsociety.org/journals/ethics-policies/media-embargo/" TargetMode="External"/><Relationship Id="rId2" Type="http://schemas.openxmlformats.org/officeDocument/2006/relationships/image" Target="../media/image55.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us.sagepub.com/en-us/nam/journal-author-archiving-policies-and-re-use" TargetMode="Externa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hyperlink" Target="https://authorservices.taylorandfrancis.com/research-impact/sharing-versions-of-journal-articles/" TargetMode="External"/><Relationship Id="rId2" Type="http://schemas.openxmlformats.org/officeDocument/2006/relationships/image" Target="../media/image57.png"/><Relationship Id="rId1" Type="http://schemas.openxmlformats.org/officeDocument/2006/relationships/slideLayout" Target="../slideLayouts/slideLayout74.xml"/><Relationship Id="rId4" Type="http://schemas.openxmlformats.org/officeDocument/2006/relationships/hyperlink" Target="https://authorservices.taylorandfrancis.com/publishing-open-access/open-access-cost-finder/"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worldscientific.com/page/authors/author-rights" TargetMode="Externa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3" Type="http://schemas.openxmlformats.org/officeDocument/2006/relationships/hyperlink" Target="https://www.elsevier.com/about/policies/sharing" TargetMode="External"/><Relationship Id="rId2" Type="http://schemas.openxmlformats.org/officeDocument/2006/relationships/image" Target="../media/image60.pn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elsevier.com/about/policies/sharing" TargetMode="Externa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elsevier.com/about/policies/sharing" TargetMode="Externa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hyperlink" Target="https://scholar.google.com/scholar_alerts?view_op=list_alerts&amp;hl=en" TargetMode="Externa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s://libguides.ucd.ie/RRU" TargetMode="External"/><Relationship Id="rId2" Type="http://schemas.openxmlformats.org/officeDocument/2006/relationships/image" Target="../media/image63.png"/><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libguides.ucd.ie/RRU" TargetMode="Externa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eifl.net/resources/eifl-webinar-how-use-shareyourpaperorg-automate-repository-deposit-workflows-journal" TargetMode="External"/><Relationship Id="rId1" Type="http://schemas.openxmlformats.org/officeDocument/2006/relationships/slideLayout" Target="../slideLayouts/slideLayout74.xml"/><Relationship Id="rId4" Type="http://schemas.openxmlformats.org/officeDocument/2006/relationships/hyperlink" Target="https://shareyourpaper.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ifl.net/resources/webinar-rights-retention-policies-authors" TargetMode="External"/><Relationship Id="rId2" Type="http://schemas.openxmlformats.org/officeDocument/2006/relationships/image" Target="../media/image66.pn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https://www.eifl.net/resources/authors-how-get-right-version-your-article-deposit-repository" TargetMode="External"/><Relationship Id="rId2" Type="http://schemas.openxmlformats.org/officeDocument/2006/relationships/image" Target="../media/image41.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825" y="1909933"/>
            <a:ext cx="8382000" cy="1086098"/>
          </a:xfrm>
        </p:spPr>
        <p:txBody>
          <a:bodyPr/>
          <a:lstStyle/>
          <a:p>
            <a:r>
              <a:rPr lang="en-US" sz="9600" b="1" dirty="0">
                <a:solidFill>
                  <a:schemeClr val="tx1"/>
                </a:solidFill>
              </a:rPr>
              <a:t>Depositing AAMs in IRs</a:t>
            </a:r>
            <a:endParaRPr lang="en-US" sz="9600" b="1" dirty="0">
              <a:solidFill>
                <a:schemeClr val="tx1"/>
              </a:solidFill>
              <a:latin typeface="+mj-lt"/>
            </a:endParaRPr>
          </a:p>
        </p:txBody>
      </p:sp>
      <p:sp>
        <p:nvSpPr>
          <p:cNvPr id="4" name="Rectangle 3"/>
          <p:cNvSpPr/>
          <p:nvPr/>
        </p:nvSpPr>
        <p:spPr>
          <a:xfrm>
            <a:off x="6457955" y="5574152"/>
            <a:ext cx="2528577" cy="338554"/>
          </a:xfrm>
          <a:prstGeom prst="rect">
            <a:avLst/>
          </a:prstGeom>
        </p:spPr>
        <p:txBody>
          <a:bodyPr wrap="none">
            <a:spAutoFit/>
          </a:bodyPr>
          <a:lstStyle/>
          <a:p>
            <a:r>
              <a:rPr lang="en-US" sz="1600" dirty="0">
                <a:solidFill>
                  <a:srgbClr val="000000"/>
                </a:solidFill>
                <a:latin typeface="+mj-lt"/>
                <a:ea typeface="Open Sans" panose="020B0606030504020204" pitchFamily="34" charset="0"/>
                <a:cs typeface="Open Sans" panose="020B0606030504020204" pitchFamily="34" charset="0"/>
              </a:rPr>
              <a:t>Attribution 4.0 International</a:t>
            </a:r>
          </a:p>
        </p:txBody>
      </p:sp>
      <p:pic>
        <p:nvPicPr>
          <p:cNvPr id="1026" name="Picture 2" descr="http://i.creativecommons.org/l/by/3.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955" y="5315981"/>
            <a:ext cx="990600" cy="3489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21555" y="3787438"/>
            <a:ext cx="8382000" cy="10860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3750" kern="1200">
                <a:solidFill>
                  <a:srgbClr val="595959"/>
                </a:solidFill>
                <a:latin typeface="Open Sans"/>
                <a:ea typeface="+mj-ea"/>
                <a:cs typeface="Open Sans"/>
              </a:defRPr>
            </a:lvl1pPr>
          </a:lstStyle>
          <a:p>
            <a:endParaRPr lang="en-US" sz="3600" dirty="0">
              <a:solidFill>
                <a:schemeClr val="tx1"/>
              </a:solidFill>
              <a:latin typeface="+mj-lt"/>
            </a:endParaRPr>
          </a:p>
        </p:txBody>
      </p:sp>
      <p:sp>
        <p:nvSpPr>
          <p:cNvPr id="6" name="Title 1"/>
          <p:cNvSpPr txBox="1">
            <a:spLocks/>
          </p:cNvSpPr>
          <p:nvPr/>
        </p:nvSpPr>
        <p:spPr>
          <a:xfrm>
            <a:off x="678423" y="4045609"/>
            <a:ext cx="8382000" cy="1086098"/>
          </a:xfrm>
          <a:prstGeom prst="rect">
            <a:avLst/>
          </a:prstGeom>
        </p:spPr>
        <p:txBody>
          <a:bodyPr vert="horz" lIns="91440" tIns="45720" rIns="91440" bIns="45720" rtlCol="0" anchor="ctr">
            <a:noAutofit/>
          </a:bodyPr>
          <a:lstStyle>
            <a:lvl1pPr algn="l" defTabSz="342900" rtl="0" eaLnBrk="1" latinLnBrk="0" hangingPunct="1">
              <a:spcBef>
                <a:spcPct val="0"/>
              </a:spcBef>
              <a:buNone/>
              <a:defRPr sz="3750" kern="1200">
                <a:solidFill>
                  <a:srgbClr val="595959"/>
                </a:solidFill>
                <a:latin typeface="Open Sans"/>
                <a:ea typeface="+mj-ea"/>
                <a:cs typeface="Open Sans"/>
              </a:defRPr>
            </a:lvl1pPr>
          </a:lstStyle>
          <a:p>
            <a:r>
              <a:rPr lang="en-US" sz="2800" dirty="0">
                <a:solidFill>
                  <a:schemeClr val="tx1"/>
                </a:solidFill>
              </a:rPr>
              <a:t>Lorraine Estelle, </a:t>
            </a:r>
            <a:r>
              <a:rPr lang="en-US" sz="2800" dirty="0">
                <a:solidFill>
                  <a:schemeClr val="tx1"/>
                </a:solidFill>
                <a:latin typeface="+mj-lt"/>
              </a:rPr>
              <a:t>EIFL Licensing </a:t>
            </a:r>
            <a:r>
              <a:rPr lang="en-US" sz="2800" dirty="0" err="1">
                <a:solidFill>
                  <a:schemeClr val="tx1"/>
                </a:solidFill>
                <a:latin typeface="+mj-lt"/>
              </a:rPr>
              <a:t>Programme</a:t>
            </a:r>
            <a:r>
              <a:rPr lang="en-US" sz="2800" dirty="0">
                <a:solidFill>
                  <a:schemeClr val="tx1"/>
                </a:solidFill>
                <a:latin typeface="+mj-lt"/>
              </a:rPr>
              <a:t> Manager </a:t>
            </a:r>
            <a:r>
              <a:rPr lang="en-US" sz="2800" dirty="0"/>
              <a:t> </a:t>
            </a:r>
            <a:endParaRPr lang="en-US" sz="2800" dirty="0">
              <a:solidFill>
                <a:schemeClr val="tx1"/>
              </a:solidFill>
              <a:latin typeface="+mj-lt"/>
            </a:endParaRPr>
          </a:p>
          <a:p>
            <a:r>
              <a:rPr lang="en-US" sz="2800" dirty="0">
                <a:solidFill>
                  <a:schemeClr val="tx1"/>
                </a:solidFill>
                <a:latin typeface="+mj-lt"/>
              </a:rPr>
              <a:t>Iryna Kuchma, Open Access </a:t>
            </a:r>
            <a:r>
              <a:rPr lang="en-US" sz="2800" dirty="0" err="1">
                <a:solidFill>
                  <a:schemeClr val="tx1"/>
                </a:solidFill>
                <a:latin typeface="+mj-lt"/>
              </a:rPr>
              <a:t>Programme</a:t>
            </a:r>
            <a:r>
              <a:rPr lang="en-US" sz="2800" dirty="0">
                <a:solidFill>
                  <a:schemeClr val="tx1"/>
                </a:solidFill>
                <a:latin typeface="+mj-lt"/>
              </a:rPr>
              <a:t> Manager</a:t>
            </a:r>
          </a:p>
        </p:txBody>
      </p:sp>
    </p:spTree>
    <p:extLst>
      <p:ext uri="{BB962C8B-B14F-4D97-AF65-F5344CB8AC3E}">
        <p14:creationId xmlns:p14="http://schemas.microsoft.com/office/powerpoint/2010/main" val="330562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ACM - AAMs</a:t>
            </a:r>
          </a:p>
        </p:txBody>
      </p:sp>
      <p:sp>
        <p:nvSpPr>
          <p:cNvPr id="3" name="Content Placeholder 2"/>
          <p:cNvSpPr>
            <a:spLocks noGrp="1"/>
          </p:cNvSpPr>
          <p:nvPr>
            <p:ph idx="1"/>
          </p:nvPr>
        </p:nvSpPr>
        <p:spPr>
          <a:xfrm>
            <a:off x="457200" y="1133465"/>
            <a:ext cx="8229240" cy="3977279"/>
          </a:xfrm>
        </p:spPr>
        <p:txBody>
          <a:bodyPr/>
          <a:lstStyle/>
          <a:p>
            <a:r>
              <a:rPr lang="en-US" sz="2600" dirty="0"/>
              <a:t>ACM published authors retain the right to post the pre-submitted (also known as "pre-prints"), submitted, accepted, and peer-reviewed versions of their work in any and all of the following sites:</a:t>
            </a:r>
          </a:p>
          <a:p>
            <a:pPr marL="342900" lvl="0" indent="-342900">
              <a:buFont typeface="Arial" panose="020B0604020202020204" pitchFamily="34" charset="0"/>
              <a:buChar char="•"/>
            </a:pPr>
            <a:r>
              <a:rPr lang="en-US" sz="2400" dirty="0"/>
              <a:t>Author's Homepage</a:t>
            </a:r>
          </a:p>
          <a:p>
            <a:pPr marL="342900" lvl="0" indent="-342900">
              <a:buFont typeface="Arial" panose="020B0604020202020204" pitchFamily="34" charset="0"/>
              <a:buChar char="•"/>
            </a:pPr>
            <a:r>
              <a:rPr lang="en-US" sz="2400" dirty="0"/>
              <a:t>Author's Institutional Repository</a:t>
            </a:r>
          </a:p>
          <a:p>
            <a:pPr marL="342900" lvl="0" indent="-342900">
              <a:buFont typeface="Arial" panose="020B0604020202020204" pitchFamily="34" charset="0"/>
              <a:buChar char="•"/>
            </a:pPr>
            <a:r>
              <a:rPr lang="en-US" sz="2400" dirty="0"/>
              <a:t>Any Repository legally mandated by the agency or funder funding the research on which the work is based</a:t>
            </a:r>
          </a:p>
          <a:p>
            <a:pPr marL="342900" lvl="0" indent="-342900">
              <a:buFont typeface="Arial" panose="020B0604020202020204" pitchFamily="34" charset="0"/>
              <a:buChar char="•"/>
            </a:pPr>
            <a:r>
              <a:rPr lang="en-US" sz="2400" dirty="0"/>
              <a:t>Any Non-Commercial Repository or Aggregation that does not duplicate ACM tables of contents  </a:t>
            </a:r>
          </a:p>
          <a:p>
            <a:pPr lvl="0"/>
            <a:r>
              <a:rPr lang="en-US" sz="2600" dirty="0"/>
              <a:t>EIFL-ACM agreement includes a direct deposit in the IR option </a:t>
            </a:r>
            <a:r>
              <a:rPr lang="en-US" sz="2400" dirty="0">
                <a:hlinkClick r:id="rId2"/>
              </a:rPr>
              <a:t>https://www.acm.org/publications/openaccess#green</a:t>
            </a:r>
            <a:r>
              <a:rPr lang="en-US" sz="2400" dirty="0"/>
              <a:t> </a:t>
            </a:r>
          </a:p>
        </p:txBody>
      </p:sp>
      <p:pic>
        <p:nvPicPr>
          <p:cNvPr id="4" name="Picture 3" descr="https://book.fosteropenscience.eu/en/Images/Icons/open_ac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862" y="2319934"/>
            <a:ext cx="1889275" cy="188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8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ACM – AAMs (2)</a:t>
            </a:r>
          </a:p>
        </p:txBody>
      </p:sp>
      <p:sp>
        <p:nvSpPr>
          <p:cNvPr id="3" name="Content Placeholder 2"/>
          <p:cNvSpPr>
            <a:spLocks noGrp="1"/>
          </p:cNvSpPr>
          <p:nvPr>
            <p:ph idx="1"/>
          </p:nvPr>
        </p:nvSpPr>
        <p:spPr>
          <a:xfrm>
            <a:off x="457200" y="1418400"/>
            <a:ext cx="8229240" cy="3977279"/>
          </a:xfrm>
        </p:spPr>
        <p:txBody>
          <a:bodyPr/>
          <a:lstStyle/>
          <a:p>
            <a:r>
              <a:rPr lang="en-US" sz="2800" dirty="0"/>
              <a:t>For the avoidance of doubt, an example of a site ACM authors may post all versions of their work to, with the exception of the final published "Version of Record", is </a:t>
            </a:r>
            <a:r>
              <a:rPr lang="en-US" sz="2800" dirty="0" err="1"/>
              <a:t>ArXiv</a:t>
            </a:r>
            <a:r>
              <a:rPr lang="en-US" sz="2800" dirty="0"/>
              <a:t>. ACM does request authors, who post to </a:t>
            </a:r>
            <a:r>
              <a:rPr lang="en-US" sz="2800" dirty="0" err="1"/>
              <a:t>ArXiv</a:t>
            </a:r>
            <a:r>
              <a:rPr lang="en-US" sz="2800" dirty="0"/>
              <a:t> or other permitted sites, to also post the published version's Digital Object Identifier (DOI) alongside the pre-published version on these sites, so that easy access may be facilitated to the published "Version of Record" upon publication in the ACM Digital Library.</a:t>
            </a:r>
          </a:p>
          <a:p>
            <a:r>
              <a:rPr lang="en-US" sz="2600" dirty="0"/>
              <a:t> </a:t>
            </a:r>
            <a:r>
              <a:rPr lang="en-US" sz="2400" dirty="0">
                <a:hlinkClick r:id="rId2"/>
              </a:rPr>
              <a:t>https://www.acm.org/publications/openaccess#green</a:t>
            </a:r>
            <a:r>
              <a:rPr lang="en-US" sz="2400" dirty="0"/>
              <a:t> </a:t>
            </a:r>
          </a:p>
        </p:txBody>
      </p:sp>
      <p:pic>
        <p:nvPicPr>
          <p:cNvPr id="4" name="Picture 3" descr="https://book.fosteropenscience.eu/en/Images/Icons/open_ac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725" y="4859934"/>
            <a:ext cx="1889275" cy="188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7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Brill - AAMs</a:t>
            </a:r>
          </a:p>
        </p:txBody>
      </p:sp>
      <p:sp>
        <p:nvSpPr>
          <p:cNvPr id="3" name="Content Placeholder 2"/>
          <p:cNvSpPr>
            <a:spLocks noGrp="1"/>
          </p:cNvSpPr>
          <p:nvPr>
            <p:ph idx="1"/>
          </p:nvPr>
        </p:nvSpPr>
        <p:spPr/>
        <p:txBody>
          <a:bodyPr/>
          <a:lstStyle/>
          <a:p>
            <a:r>
              <a:rPr lang="en-US" dirty="0"/>
              <a:t>All authors receive a letter upon publication, which informs them of the archiving policy</a:t>
            </a:r>
          </a:p>
          <a:p>
            <a:r>
              <a:rPr lang="en-US" dirty="0"/>
              <a:t>No embargo period </a:t>
            </a:r>
          </a:p>
        </p:txBody>
      </p:sp>
      <p:pic>
        <p:nvPicPr>
          <p:cNvPr id="4" name="Picture 2" descr="https://book.fosteropenscience.eu/en/Images/Icons/ge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803" y="2918690"/>
            <a:ext cx="3385761" cy="338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2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Brill</a:t>
            </a:r>
            <a:endParaRPr lang="en-US" sz="4400" dirty="0"/>
          </a:p>
        </p:txBody>
      </p:sp>
      <p:pic>
        <p:nvPicPr>
          <p:cNvPr id="5" name="Picture 4"/>
          <p:cNvPicPr>
            <a:picLocks noChangeAspect="1"/>
          </p:cNvPicPr>
          <p:nvPr/>
        </p:nvPicPr>
        <p:blipFill>
          <a:blip r:embed="rId2"/>
          <a:stretch>
            <a:fillRect/>
          </a:stretch>
        </p:blipFill>
        <p:spPr>
          <a:xfrm>
            <a:off x="0" y="1242910"/>
            <a:ext cx="9144000" cy="4852988"/>
          </a:xfrm>
          <a:prstGeom prst="rect">
            <a:avLst/>
          </a:prstGeom>
        </p:spPr>
      </p:pic>
      <p:sp>
        <p:nvSpPr>
          <p:cNvPr id="6" name="Rectangle 5"/>
          <p:cNvSpPr/>
          <p:nvPr/>
        </p:nvSpPr>
        <p:spPr>
          <a:xfrm>
            <a:off x="120072" y="6183898"/>
            <a:ext cx="9144000" cy="461665"/>
          </a:xfrm>
          <a:prstGeom prst="rect">
            <a:avLst/>
          </a:prstGeom>
        </p:spPr>
        <p:txBody>
          <a:bodyPr wrap="square">
            <a:spAutoFit/>
          </a:bodyPr>
          <a:lstStyle/>
          <a:p>
            <a:pPr algn="ctr"/>
            <a:r>
              <a:rPr lang="en-US" sz="1200" u="sng" dirty="0">
                <a:hlinkClick r:id="rId3"/>
              </a:rPr>
              <a:t>https://brill.com/page/selfarchiving/selfarchiving-policy#:~:text=Brill's%20policies%20are%20designed%20to,behalf%20of%2C%20the%20academic%20community</a:t>
            </a:r>
            <a:r>
              <a:rPr lang="en-US" sz="1200" u="sng" dirty="0"/>
              <a:t> </a:t>
            </a:r>
            <a:endParaRPr lang="en-US" sz="1200" dirty="0"/>
          </a:p>
        </p:txBody>
      </p:sp>
    </p:spTree>
    <p:extLst>
      <p:ext uri="{BB962C8B-B14F-4D97-AF65-F5344CB8AC3E}">
        <p14:creationId xmlns:p14="http://schemas.microsoft.com/office/powerpoint/2010/main" val="242769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Cambridge University Press - AAMs</a:t>
            </a:r>
          </a:p>
        </p:txBody>
      </p:sp>
      <p:sp>
        <p:nvSpPr>
          <p:cNvPr id="3" name="Content Placeholder 2"/>
          <p:cNvSpPr>
            <a:spLocks noGrp="1"/>
          </p:cNvSpPr>
          <p:nvPr>
            <p:ph idx="1"/>
          </p:nvPr>
        </p:nvSpPr>
        <p:spPr>
          <a:xfrm>
            <a:off x="457200" y="1318193"/>
            <a:ext cx="8229240" cy="3977279"/>
          </a:xfrm>
        </p:spPr>
        <p:txBody>
          <a:bodyPr/>
          <a:lstStyle/>
          <a:p>
            <a:r>
              <a:rPr lang="en-US" sz="2800" dirty="0"/>
              <a:t>Funders and other organizations often require research articles funded by them to be made freely available online. Our Green OA policy helps authors to comply with these requirements by making pre-final versions of journal articles accessible in non-commercial websites.</a:t>
            </a:r>
          </a:p>
          <a:p>
            <a:pPr marL="457200" indent="-457200">
              <a:buFont typeface="Arial" panose="020B0604020202020204" pitchFamily="34" charset="0"/>
              <a:buChar char="•"/>
            </a:pPr>
            <a:r>
              <a:rPr lang="en-US" sz="2800" dirty="0"/>
              <a:t>6 months after publication for science, technical and medical journals</a:t>
            </a:r>
          </a:p>
          <a:p>
            <a:pPr marL="457200" indent="-457200">
              <a:buFont typeface="Arial" panose="020B0604020202020204" pitchFamily="34" charset="0"/>
              <a:buChar char="•"/>
            </a:pPr>
            <a:r>
              <a:rPr lang="en-US" sz="2800" dirty="0"/>
              <a:t>On acceptance for humanities and social science journals</a:t>
            </a:r>
          </a:p>
          <a:p>
            <a:pPr algn="ctr"/>
            <a:r>
              <a:rPr lang="en-US" sz="2000" dirty="0">
                <a:hlinkClick r:id="rId2"/>
              </a:rPr>
              <a:t>https://www.cambridge.org/core/services/open-access-policies/open-access-journals/green-open-access-policy-for-journals</a:t>
            </a:r>
            <a:r>
              <a:rPr lang="en-US" sz="2000" dirty="0"/>
              <a:t> </a:t>
            </a:r>
          </a:p>
        </p:txBody>
      </p:sp>
    </p:spTree>
    <p:extLst>
      <p:ext uri="{BB962C8B-B14F-4D97-AF65-F5344CB8AC3E}">
        <p14:creationId xmlns:p14="http://schemas.microsoft.com/office/powerpoint/2010/main" val="119088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Cambridge University Press</a:t>
            </a:r>
            <a:endParaRPr lang="en-US" sz="4400" dirty="0"/>
          </a:p>
        </p:txBody>
      </p:sp>
      <p:pic>
        <p:nvPicPr>
          <p:cNvPr id="5" name="Picture 4"/>
          <p:cNvPicPr>
            <a:picLocks noChangeAspect="1"/>
          </p:cNvPicPr>
          <p:nvPr/>
        </p:nvPicPr>
        <p:blipFill>
          <a:blip r:embed="rId2"/>
          <a:stretch>
            <a:fillRect/>
          </a:stretch>
        </p:blipFill>
        <p:spPr>
          <a:xfrm>
            <a:off x="0" y="1541173"/>
            <a:ext cx="9144000" cy="4810125"/>
          </a:xfrm>
          <a:prstGeom prst="rect">
            <a:avLst/>
          </a:prstGeom>
        </p:spPr>
      </p:pic>
    </p:spTree>
    <p:extLst>
      <p:ext uri="{BB962C8B-B14F-4D97-AF65-F5344CB8AC3E}">
        <p14:creationId xmlns:p14="http://schemas.microsoft.com/office/powerpoint/2010/main" val="113117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The Company of Biologists</a:t>
            </a:r>
          </a:p>
        </p:txBody>
      </p:sp>
      <p:pic>
        <p:nvPicPr>
          <p:cNvPr id="4" name="Picture 3"/>
          <p:cNvPicPr>
            <a:picLocks noChangeAspect="1"/>
          </p:cNvPicPr>
          <p:nvPr/>
        </p:nvPicPr>
        <p:blipFill>
          <a:blip r:embed="rId2"/>
          <a:stretch>
            <a:fillRect/>
          </a:stretch>
        </p:blipFill>
        <p:spPr>
          <a:xfrm>
            <a:off x="0" y="1291792"/>
            <a:ext cx="9144000" cy="4810125"/>
          </a:xfrm>
          <a:prstGeom prst="rect">
            <a:avLst/>
          </a:prstGeom>
        </p:spPr>
      </p:pic>
      <p:sp>
        <p:nvSpPr>
          <p:cNvPr id="5" name="Rectangle 4"/>
          <p:cNvSpPr/>
          <p:nvPr/>
        </p:nvSpPr>
        <p:spPr>
          <a:xfrm>
            <a:off x="457200" y="2237662"/>
            <a:ext cx="4572000" cy="646331"/>
          </a:xfrm>
          <a:prstGeom prst="rect">
            <a:avLst/>
          </a:prstGeom>
        </p:spPr>
        <p:txBody>
          <a:bodyPr>
            <a:spAutoFit/>
          </a:bodyPr>
          <a:lstStyle/>
          <a:p>
            <a:r>
              <a:rPr lang="en-US" b="1" dirty="0"/>
              <a:t>Authors can publish OA and will receive their final PDF for the repository </a:t>
            </a:r>
          </a:p>
        </p:txBody>
      </p:sp>
      <p:sp>
        <p:nvSpPr>
          <p:cNvPr id="6" name="Rectangle 5"/>
          <p:cNvSpPr/>
          <p:nvPr/>
        </p:nvSpPr>
        <p:spPr>
          <a:xfrm>
            <a:off x="1209963" y="6200017"/>
            <a:ext cx="6858000" cy="369332"/>
          </a:xfrm>
          <a:prstGeom prst="rect">
            <a:avLst/>
          </a:prstGeom>
        </p:spPr>
        <p:txBody>
          <a:bodyPr wrap="square">
            <a:spAutoFit/>
          </a:bodyPr>
          <a:lstStyle/>
          <a:p>
            <a:pPr algn="ctr"/>
            <a:r>
              <a:rPr lang="en-US" dirty="0">
                <a:hlinkClick r:id="rId3"/>
              </a:rPr>
              <a:t>https://eifl.net/apcs/company-biologists-free-open-access-publishing</a:t>
            </a:r>
            <a:r>
              <a:rPr lang="en-US" dirty="0"/>
              <a:t> </a:t>
            </a:r>
          </a:p>
        </p:txBody>
      </p:sp>
    </p:spTree>
    <p:extLst>
      <p:ext uri="{BB962C8B-B14F-4D97-AF65-F5344CB8AC3E}">
        <p14:creationId xmlns:p14="http://schemas.microsoft.com/office/powerpoint/2010/main" val="219958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De </a:t>
            </a:r>
            <a:r>
              <a:rPr lang="en-US" sz="4400" b="1" dirty="0" err="1"/>
              <a:t>Gruyter</a:t>
            </a:r>
            <a:r>
              <a:rPr lang="en-US" sz="4400" b="1" dirty="0"/>
              <a:t> – publisher PDFs</a:t>
            </a:r>
          </a:p>
        </p:txBody>
      </p:sp>
      <p:sp>
        <p:nvSpPr>
          <p:cNvPr id="3" name="Content Placeholder 2"/>
          <p:cNvSpPr>
            <a:spLocks noGrp="1"/>
          </p:cNvSpPr>
          <p:nvPr>
            <p:ph idx="1"/>
          </p:nvPr>
        </p:nvSpPr>
        <p:spPr>
          <a:xfrm>
            <a:off x="457200" y="1244301"/>
            <a:ext cx="8229240" cy="3977279"/>
          </a:xfrm>
        </p:spPr>
        <p:txBody>
          <a:bodyPr/>
          <a:lstStyle/>
          <a:p>
            <a:r>
              <a:rPr lang="en-US" dirty="0"/>
              <a:t>De </a:t>
            </a:r>
            <a:r>
              <a:rPr lang="en-US" dirty="0" err="1"/>
              <a:t>Gruyter</a:t>
            </a:r>
            <a:r>
              <a:rPr lang="en-US" dirty="0"/>
              <a:t> allows authors the use of the final published version of an article (publisher pdf) for self-archiving (author's personal website) and/or archiving in an institutional repository (on a non-profit server) after an embargo period of 12 months after publication.</a:t>
            </a:r>
          </a:p>
          <a:p>
            <a:r>
              <a:rPr lang="en-US" dirty="0"/>
              <a:t>The published source must be acknowledged and a link to the journal home page or articles' DOI must be set. </a:t>
            </a:r>
          </a:p>
          <a:p>
            <a:pPr algn="ctr"/>
            <a:r>
              <a:rPr lang="en-US" sz="2400" dirty="0">
                <a:hlinkClick r:id="rId2"/>
              </a:rPr>
              <a:t>https://www.degruyter.com/publishing/services/rights-and-permissions/repositorypolicy</a:t>
            </a:r>
            <a:r>
              <a:rPr lang="en-US" sz="2400" dirty="0"/>
              <a:t> </a:t>
            </a:r>
          </a:p>
        </p:txBody>
      </p:sp>
    </p:spTree>
    <p:extLst>
      <p:ext uri="{BB962C8B-B14F-4D97-AF65-F5344CB8AC3E}">
        <p14:creationId xmlns:p14="http://schemas.microsoft.com/office/powerpoint/2010/main" val="361146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Edward Elgar</a:t>
            </a:r>
          </a:p>
        </p:txBody>
      </p:sp>
      <p:pic>
        <p:nvPicPr>
          <p:cNvPr id="5" name="Picture 4"/>
          <p:cNvPicPr>
            <a:picLocks noChangeAspect="1"/>
          </p:cNvPicPr>
          <p:nvPr/>
        </p:nvPicPr>
        <p:blipFill>
          <a:blip r:embed="rId2"/>
          <a:stretch>
            <a:fillRect/>
          </a:stretch>
        </p:blipFill>
        <p:spPr>
          <a:xfrm>
            <a:off x="-180" y="1494992"/>
            <a:ext cx="9144000" cy="4810125"/>
          </a:xfrm>
          <a:prstGeom prst="rect">
            <a:avLst/>
          </a:prstGeom>
        </p:spPr>
      </p:pic>
    </p:spTree>
    <p:extLst>
      <p:ext uri="{BB962C8B-B14F-4D97-AF65-F5344CB8AC3E}">
        <p14:creationId xmlns:p14="http://schemas.microsoft.com/office/powerpoint/2010/main" val="204880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Edward Elgar (2)</a:t>
            </a:r>
          </a:p>
        </p:txBody>
      </p:sp>
      <p:pic>
        <p:nvPicPr>
          <p:cNvPr id="3" name="Picture 2"/>
          <p:cNvPicPr>
            <a:picLocks noChangeAspect="1"/>
          </p:cNvPicPr>
          <p:nvPr/>
        </p:nvPicPr>
        <p:blipFill>
          <a:blip r:embed="rId2"/>
          <a:stretch>
            <a:fillRect/>
          </a:stretch>
        </p:blipFill>
        <p:spPr>
          <a:xfrm>
            <a:off x="0" y="1418400"/>
            <a:ext cx="9144000" cy="4810125"/>
          </a:xfrm>
          <a:prstGeom prst="rect">
            <a:avLst/>
          </a:prstGeom>
        </p:spPr>
      </p:pic>
    </p:spTree>
    <p:extLst>
      <p:ext uri="{BB962C8B-B14F-4D97-AF65-F5344CB8AC3E}">
        <p14:creationId xmlns:p14="http://schemas.microsoft.com/office/powerpoint/2010/main" val="246819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4400" b="1" dirty="0"/>
              <a:t>Versions of an article</a:t>
            </a:r>
          </a:p>
        </p:txBody>
      </p:sp>
      <p:sp>
        <p:nvSpPr>
          <p:cNvPr id="4" name="Content Placeholder 3"/>
          <p:cNvSpPr>
            <a:spLocks noGrp="1"/>
          </p:cNvSpPr>
          <p:nvPr>
            <p:ph idx="1"/>
          </p:nvPr>
        </p:nvSpPr>
        <p:spPr>
          <a:xfrm>
            <a:off x="852321" y="2227943"/>
            <a:ext cx="5291759" cy="3788227"/>
          </a:xfrm>
        </p:spPr>
        <p:txBody>
          <a:bodyPr anchor="ctr">
            <a:noAutofit/>
          </a:bodyPr>
          <a:lstStyle/>
          <a:p>
            <a:r>
              <a:rPr lang="en-US" sz="2800" b="1" dirty="0"/>
              <a:t>Author’s accepted manuscript (AAM)</a:t>
            </a:r>
          </a:p>
          <a:p>
            <a:r>
              <a:rPr lang="en-US" sz="2800" dirty="0"/>
              <a:t>This is the version of an article after peer-review but prior to publisher typesetting. </a:t>
            </a:r>
            <a:endParaRPr lang="en-US" sz="2800" b="1" dirty="0"/>
          </a:p>
          <a:p>
            <a:r>
              <a:rPr lang="en-US" sz="2800" b="1" dirty="0"/>
              <a:t>The version of record (</a:t>
            </a:r>
            <a:r>
              <a:rPr lang="en-US" sz="2800" b="1" dirty="0" err="1"/>
              <a:t>VoR</a:t>
            </a:r>
            <a:r>
              <a:rPr lang="en-US" sz="2800" b="1" dirty="0"/>
              <a:t>)</a:t>
            </a:r>
          </a:p>
          <a:p>
            <a:r>
              <a:rPr lang="en-US" sz="2800" dirty="0"/>
              <a:t>This is the version of an article after the publisher’s typesetting and made available from the journal website.</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Newspaper outline">
            <a:extLst>
              <a:ext uri="{FF2B5EF4-FFF2-40B4-BE49-F238E27FC236}">
                <a16:creationId xmlns:a16="http://schemas.microsoft.com/office/drawing/2014/main" id="{5D1077AE-C891-14C2-AD98-51BC0F4EA2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24964" y="2865141"/>
            <a:ext cx="1143455" cy="1143455"/>
          </a:xfrm>
          <a:prstGeom prst="rect">
            <a:avLst/>
          </a:prstGeom>
        </p:spPr>
      </p:pic>
    </p:spTree>
    <p:extLst>
      <p:ext uri="{BB962C8B-B14F-4D97-AF65-F5344CB8AC3E}">
        <p14:creationId xmlns:p14="http://schemas.microsoft.com/office/powerpoint/2010/main" val="140732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European Respiratory Journal</a:t>
            </a:r>
            <a:endParaRPr lang="en-US" sz="4400" dirty="0"/>
          </a:p>
        </p:txBody>
      </p:sp>
      <p:pic>
        <p:nvPicPr>
          <p:cNvPr id="6" name="Picture 5"/>
          <p:cNvPicPr>
            <a:picLocks noChangeAspect="1"/>
          </p:cNvPicPr>
          <p:nvPr/>
        </p:nvPicPr>
        <p:blipFill>
          <a:blip r:embed="rId2"/>
          <a:stretch>
            <a:fillRect/>
          </a:stretch>
        </p:blipFill>
        <p:spPr>
          <a:xfrm>
            <a:off x="0" y="1264083"/>
            <a:ext cx="9144000" cy="4810125"/>
          </a:xfrm>
          <a:prstGeom prst="rect">
            <a:avLst/>
          </a:prstGeom>
        </p:spPr>
      </p:pic>
      <p:sp>
        <p:nvSpPr>
          <p:cNvPr id="7" name="Rectangle 6"/>
          <p:cNvSpPr/>
          <p:nvPr/>
        </p:nvSpPr>
        <p:spPr>
          <a:xfrm>
            <a:off x="73889" y="6181544"/>
            <a:ext cx="9310255" cy="369332"/>
          </a:xfrm>
          <a:prstGeom prst="rect">
            <a:avLst/>
          </a:prstGeom>
        </p:spPr>
        <p:txBody>
          <a:bodyPr wrap="square">
            <a:spAutoFit/>
          </a:bodyPr>
          <a:lstStyle/>
          <a:p>
            <a:pPr algn="ctr"/>
            <a:r>
              <a:rPr lang="en-US" dirty="0">
                <a:hlinkClick r:id="rId3"/>
              </a:rPr>
              <a:t>https://eifl.net/apcs/european-respiratory-journal-free-open-access-publishing</a:t>
            </a:r>
            <a:r>
              <a:rPr lang="en-US" dirty="0"/>
              <a:t> </a:t>
            </a:r>
          </a:p>
        </p:txBody>
      </p:sp>
    </p:spTree>
    <p:extLst>
      <p:ext uri="{BB962C8B-B14F-4D97-AF65-F5344CB8AC3E}">
        <p14:creationId xmlns:p14="http://schemas.microsoft.com/office/powerpoint/2010/main" val="59064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European Respiratory Journal (2)</a:t>
            </a:r>
            <a:endParaRPr lang="en-US" sz="4400" dirty="0"/>
          </a:p>
        </p:txBody>
      </p:sp>
      <p:pic>
        <p:nvPicPr>
          <p:cNvPr id="4" name="Picture 3"/>
          <p:cNvPicPr>
            <a:picLocks noChangeAspect="1"/>
          </p:cNvPicPr>
          <p:nvPr/>
        </p:nvPicPr>
        <p:blipFill>
          <a:blip r:embed="rId2"/>
          <a:stretch>
            <a:fillRect/>
          </a:stretch>
        </p:blipFill>
        <p:spPr>
          <a:xfrm>
            <a:off x="0" y="1310264"/>
            <a:ext cx="9144000" cy="4810125"/>
          </a:xfrm>
          <a:prstGeom prst="rect">
            <a:avLst/>
          </a:prstGeom>
        </p:spPr>
      </p:pic>
      <p:sp>
        <p:nvSpPr>
          <p:cNvPr id="5" name="Rectangle 4"/>
          <p:cNvSpPr/>
          <p:nvPr/>
        </p:nvSpPr>
        <p:spPr>
          <a:xfrm>
            <a:off x="2438400" y="6120389"/>
            <a:ext cx="4798291" cy="369332"/>
          </a:xfrm>
          <a:prstGeom prst="rect">
            <a:avLst/>
          </a:prstGeom>
        </p:spPr>
        <p:txBody>
          <a:bodyPr wrap="square">
            <a:spAutoFit/>
          </a:bodyPr>
          <a:lstStyle/>
          <a:p>
            <a:r>
              <a:rPr lang="en-US" dirty="0">
                <a:hlinkClick r:id="rId3"/>
              </a:rPr>
              <a:t>https://erj.ersjournals.com/authors/instructions</a:t>
            </a:r>
            <a:r>
              <a:rPr lang="en-US" dirty="0"/>
              <a:t> </a:t>
            </a:r>
          </a:p>
        </p:txBody>
      </p:sp>
    </p:spTree>
    <p:extLst>
      <p:ext uri="{BB962C8B-B14F-4D97-AF65-F5344CB8AC3E}">
        <p14:creationId xmlns:p14="http://schemas.microsoft.com/office/powerpoint/2010/main" val="1013268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IOP Publishing</a:t>
            </a:r>
          </a:p>
        </p:txBody>
      </p:sp>
      <p:sp>
        <p:nvSpPr>
          <p:cNvPr id="3" name="Content Placeholder 2"/>
          <p:cNvSpPr>
            <a:spLocks noGrp="1"/>
          </p:cNvSpPr>
          <p:nvPr>
            <p:ph idx="1"/>
          </p:nvPr>
        </p:nvSpPr>
        <p:spPr/>
        <p:txBody>
          <a:bodyPr/>
          <a:lstStyle/>
          <a:p>
            <a:r>
              <a:rPr lang="en-US" dirty="0"/>
              <a:t>Researchers who choose to publish their work on a subscription basis can self-archive a copy of the accepted manuscript in a publicly-accessible repository after a 12-month embargo period. </a:t>
            </a:r>
            <a:r>
              <a:rPr lang="en-US" dirty="0">
                <a:hlinkClick r:id="rId2"/>
              </a:rPr>
              <a:t>https://publishingsupport.iopscience.iop.org/author-rights-policies/#:~:text=Researchers%20who%20choose%20to%20publish,with%20funders'%20rights%20retention%20policies</a:t>
            </a:r>
            <a:r>
              <a:rPr lang="en-US" dirty="0"/>
              <a:t> </a:t>
            </a:r>
          </a:p>
          <a:p>
            <a:endParaRPr lang="en-US" dirty="0"/>
          </a:p>
        </p:txBody>
      </p:sp>
    </p:spTree>
    <p:extLst>
      <p:ext uri="{BB962C8B-B14F-4D97-AF65-F5344CB8AC3E}">
        <p14:creationId xmlns:p14="http://schemas.microsoft.com/office/powerpoint/2010/main" val="39885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IOP Publishing (2)</a:t>
            </a:r>
          </a:p>
        </p:txBody>
      </p:sp>
      <p:pic>
        <p:nvPicPr>
          <p:cNvPr id="5" name="Picture 4"/>
          <p:cNvPicPr>
            <a:picLocks noChangeAspect="1"/>
          </p:cNvPicPr>
          <p:nvPr/>
        </p:nvPicPr>
        <p:blipFill>
          <a:blip r:embed="rId2"/>
          <a:stretch>
            <a:fillRect/>
          </a:stretch>
        </p:blipFill>
        <p:spPr>
          <a:xfrm>
            <a:off x="0" y="1596591"/>
            <a:ext cx="9144000" cy="4810125"/>
          </a:xfrm>
          <a:prstGeom prst="rect">
            <a:avLst/>
          </a:prstGeom>
        </p:spPr>
      </p:pic>
    </p:spTree>
    <p:extLst>
      <p:ext uri="{BB962C8B-B14F-4D97-AF65-F5344CB8AC3E}">
        <p14:creationId xmlns:p14="http://schemas.microsoft.com/office/powerpoint/2010/main" val="63359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IOP Publishing (3)</a:t>
            </a:r>
          </a:p>
        </p:txBody>
      </p:sp>
      <p:pic>
        <p:nvPicPr>
          <p:cNvPr id="3" name="Picture 2"/>
          <p:cNvPicPr>
            <a:picLocks noChangeAspect="1"/>
          </p:cNvPicPr>
          <p:nvPr/>
        </p:nvPicPr>
        <p:blipFill>
          <a:blip r:embed="rId2"/>
          <a:stretch>
            <a:fillRect/>
          </a:stretch>
        </p:blipFill>
        <p:spPr>
          <a:xfrm>
            <a:off x="0" y="1587356"/>
            <a:ext cx="9144000" cy="4810125"/>
          </a:xfrm>
          <a:prstGeom prst="rect">
            <a:avLst/>
          </a:prstGeom>
        </p:spPr>
      </p:pic>
    </p:spTree>
    <p:extLst>
      <p:ext uri="{BB962C8B-B14F-4D97-AF65-F5344CB8AC3E}">
        <p14:creationId xmlns:p14="http://schemas.microsoft.com/office/powerpoint/2010/main" val="150511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IWA</a:t>
            </a:r>
          </a:p>
        </p:txBody>
      </p:sp>
      <p:sp>
        <p:nvSpPr>
          <p:cNvPr id="3" name="Content Placeholder 2"/>
          <p:cNvSpPr>
            <a:spLocks noGrp="1"/>
          </p:cNvSpPr>
          <p:nvPr>
            <p:ph idx="1"/>
          </p:nvPr>
        </p:nvSpPr>
        <p:spPr>
          <a:xfrm>
            <a:off x="457200" y="1170411"/>
            <a:ext cx="8229240" cy="3977279"/>
          </a:xfrm>
        </p:spPr>
        <p:txBody>
          <a:bodyPr/>
          <a:lstStyle/>
          <a:p>
            <a:r>
              <a:rPr lang="en-US" sz="2600" dirty="0"/>
              <a:t>If your paper is published under an OA </a:t>
            </a:r>
            <a:r>
              <a:rPr lang="en-US" sz="2600" u="sng" dirty="0">
                <a:hlinkClick r:id="rId2"/>
              </a:rPr>
              <a:t>CC BY 4.0</a:t>
            </a:r>
            <a:r>
              <a:rPr lang="en-US" sz="2600" dirty="0"/>
              <a:t> or </a:t>
            </a:r>
            <a:r>
              <a:rPr lang="en-US" sz="2600" u="sng" dirty="0">
                <a:hlinkClick r:id="rId3"/>
              </a:rPr>
              <a:t>CC BY NC-ND 4.0</a:t>
            </a:r>
            <a:r>
              <a:rPr lang="en-US" sz="2600" dirty="0"/>
              <a:t> license (or earlier versions of these licenses), you can archive the final published version of your paper according to the terms of the respective license. For more information on this, see </a:t>
            </a:r>
            <a:r>
              <a:rPr lang="en-US" sz="2600" u="sng" dirty="0">
                <a:hlinkClick r:id="rId4"/>
              </a:rPr>
              <a:t>here</a:t>
            </a:r>
            <a:r>
              <a:rPr lang="en-US" sz="2600" dirty="0"/>
              <a:t>.</a:t>
            </a:r>
          </a:p>
          <a:p>
            <a:r>
              <a:rPr lang="en-US" sz="2600" dirty="0"/>
              <a:t>If your paper was published prior to 1 January 2021 and is not licensed under a CC BY license, IWA Publishing allows you to self-archive the submitted version of your manuscript at any point and the author accepted version after a 12-month embargo period. To make sure you are complying with our archiving policies, please make sure you read all of the </a:t>
            </a:r>
            <a:r>
              <a:rPr lang="en-US" sz="2600" u="sng" dirty="0">
                <a:hlinkClick r:id="rId5"/>
              </a:rPr>
              <a:t>information here</a:t>
            </a:r>
            <a:r>
              <a:rPr lang="en-US" sz="2600" dirty="0"/>
              <a:t>. </a:t>
            </a:r>
            <a:r>
              <a:rPr lang="en-US" sz="2600" dirty="0">
                <a:hlinkClick r:id="rId6"/>
              </a:rPr>
              <a:t>https://iwaponline.com/open_access/pages/options</a:t>
            </a:r>
            <a:r>
              <a:rPr lang="en-US" sz="2600" dirty="0"/>
              <a:t> </a:t>
            </a:r>
          </a:p>
        </p:txBody>
      </p:sp>
    </p:spTree>
    <p:extLst>
      <p:ext uri="{BB962C8B-B14F-4D97-AF65-F5344CB8AC3E}">
        <p14:creationId xmlns:p14="http://schemas.microsoft.com/office/powerpoint/2010/main" val="217050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IWA (2)</a:t>
            </a:r>
          </a:p>
        </p:txBody>
      </p:sp>
      <p:pic>
        <p:nvPicPr>
          <p:cNvPr id="5" name="Picture 4"/>
          <p:cNvPicPr>
            <a:picLocks noChangeAspect="1"/>
          </p:cNvPicPr>
          <p:nvPr/>
        </p:nvPicPr>
        <p:blipFill>
          <a:blip r:embed="rId2"/>
          <a:stretch>
            <a:fillRect/>
          </a:stretch>
        </p:blipFill>
        <p:spPr>
          <a:xfrm>
            <a:off x="0" y="1418400"/>
            <a:ext cx="9144000" cy="4810125"/>
          </a:xfrm>
          <a:prstGeom prst="rect">
            <a:avLst/>
          </a:prstGeom>
        </p:spPr>
      </p:pic>
    </p:spTree>
    <p:extLst>
      <p:ext uri="{BB962C8B-B14F-4D97-AF65-F5344CB8AC3E}">
        <p14:creationId xmlns:p14="http://schemas.microsoft.com/office/powerpoint/2010/main" val="356377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MSP</a:t>
            </a:r>
          </a:p>
        </p:txBody>
      </p:sp>
      <p:pic>
        <p:nvPicPr>
          <p:cNvPr id="4" name="Picture 3"/>
          <p:cNvPicPr>
            <a:picLocks noChangeAspect="1"/>
          </p:cNvPicPr>
          <p:nvPr/>
        </p:nvPicPr>
        <p:blipFill>
          <a:blip r:embed="rId2"/>
          <a:stretch>
            <a:fillRect/>
          </a:stretch>
        </p:blipFill>
        <p:spPr>
          <a:xfrm>
            <a:off x="0" y="1236374"/>
            <a:ext cx="9144000" cy="4810125"/>
          </a:xfrm>
          <a:prstGeom prst="rect">
            <a:avLst/>
          </a:prstGeom>
        </p:spPr>
      </p:pic>
      <p:sp>
        <p:nvSpPr>
          <p:cNvPr id="5" name="Rectangle 4"/>
          <p:cNvSpPr/>
          <p:nvPr/>
        </p:nvSpPr>
        <p:spPr>
          <a:xfrm>
            <a:off x="3064568" y="6135316"/>
            <a:ext cx="3843616" cy="369332"/>
          </a:xfrm>
          <a:prstGeom prst="rect">
            <a:avLst/>
          </a:prstGeom>
        </p:spPr>
        <p:txBody>
          <a:bodyPr wrap="none">
            <a:spAutoFit/>
          </a:bodyPr>
          <a:lstStyle/>
          <a:p>
            <a:r>
              <a:rPr lang="en-US" dirty="0">
                <a:hlinkClick r:id="rId3"/>
              </a:rPr>
              <a:t>https://msp.org/publications/policies/</a:t>
            </a:r>
            <a:r>
              <a:rPr lang="en-US" dirty="0"/>
              <a:t> </a:t>
            </a:r>
          </a:p>
        </p:txBody>
      </p:sp>
    </p:spTree>
    <p:extLst>
      <p:ext uri="{BB962C8B-B14F-4D97-AF65-F5344CB8AC3E}">
        <p14:creationId xmlns:p14="http://schemas.microsoft.com/office/powerpoint/2010/main" val="245159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Oxford University Press - AAMs</a:t>
            </a:r>
          </a:p>
        </p:txBody>
      </p:sp>
      <p:sp>
        <p:nvSpPr>
          <p:cNvPr id="3" name="Content Placeholder 2"/>
          <p:cNvSpPr>
            <a:spLocks noGrp="1"/>
          </p:cNvSpPr>
          <p:nvPr>
            <p:ph idx="1"/>
          </p:nvPr>
        </p:nvSpPr>
        <p:spPr>
          <a:xfrm>
            <a:off x="457200" y="1418400"/>
            <a:ext cx="8229240" cy="3977279"/>
          </a:xfrm>
        </p:spPr>
        <p:txBody>
          <a:bodyPr/>
          <a:lstStyle/>
          <a:p>
            <a:r>
              <a:rPr lang="en-US" dirty="0"/>
              <a:t>Authors may immediately upload their AAM to their institutional or other non-commercial subject based repositories (on the proviso that it is not made publicly available until after the specified embargo period) </a:t>
            </a:r>
            <a:r>
              <a:rPr lang="en-US" dirty="0">
                <a:hlinkClick r:id="rId2"/>
              </a:rPr>
              <a:t>https://academic.oup.com/journals/pages/access_purchase/rights_and_permissions/author_self_archiving_policy</a:t>
            </a:r>
            <a:r>
              <a:rPr lang="en-US" dirty="0"/>
              <a:t> </a:t>
            </a:r>
          </a:p>
          <a:p>
            <a:r>
              <a:rPr lang="en-US" dirty="0"/>
              <a:t>12 months embargo for most. SSH has 24 months. </a:t>
            </a:r>
            <a:r>
              <a:rPr lang="en-US" sz="1600" dirty="0">
                <a:hlinkClick r:id="rId3"/>
              </a:rPr>
              <a:t>https://academic.oup.com/pages/open-research/open-access/charges-licences-and-self-archiving/accepted-manuscript-embargo-periods</a:t>
            </a:r>
            <a:r>
              <a:rPr lang="en-US" sz="1600" dirty="0"/>
              <a:t> </a:t>
            </a:r>
          </a:p>
          <a:p>
            <a:endParaRPr lang="en-US" dirty="0"/>
          </a:p>
        </p:txBody>
      </p:sp>
    </p:spTree>
    <p:extLst>
      <p:ext uri="{BB962C8B-B14F-4D97-AF65-F5344CB8AC3E}">
        <p14:creationId xmlns:p14="http://schemas.microsoft.com/office/powerpoint/2010/main" val="312024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The Royal Society</a:t>
            </a:r>
          </a:p>
        </p:txBody>
      </p:sp>
      <p:pic>
        <p:nvPicPr>
          <p:cNvPr id="5" name="Picture 4"/>
          <p:cNvPicPr>
            <a:picLocks noChangeAspect="1"/>
          </p:cNvPicPr>
          <p:nvPr/>
        </p:nvPicPr>
        <p:blipFill>
          <a:blip r:embed="rId2"/>
          <a:stretch>
            <a:fillRect/>
          </a:stretch>
        </p:blipFill>
        <p:spPr>
          <a:xfrm>
            <a:off x="64655" y="1301028"/>
            <a:ext cx="9144000" cy="4810125"/>
          </a:xfrm>
          <a:prstGeom prst="rect">
            <a:avLst/>
          </a:prstGeom>
        </p:spPr>
      </p:pic>
      <p:sp>
        <p:nvSpPr>
          <p:cNvPr id="6" name="Rectangle 5"/>
          <p:cNvSpPr/>
          <p:nvPr/>
        </p:nvSpPr>
        <p:spPr>
          <a:xfrm>
            <a:off x="1588654" y="6190781"/>
            <a:ext cx="6858000" cy="369332"/>
          </a:xfrm>
          <a:prstGeom prst="rect">
            <a:avLst/>
          </a:prstGeom>
        </p:spPr>
        <p:txBody>
          <a:bodyPr wrap="square">
            <a:spAutoFit/>
          </a:bodyPr>
          <a:lstStyle/>
          <a:p>
            <a:r>
              <a:rPr lang="en-US" dirty="0">
                <a:hlinkClick r:id="rId3"/>
              </a:rPr>
              <a:t>https://royalsociety.org/journals/ethics-policies/media-embargo/</a:t>
            </a:r>
            <a:r>
              <a:rPr lang="en-US" dirty="0"/>
              <a:t> </a:t>
            </a:r>
          </a:p>
        </p:txBody>
      </p:sp>
    </p:spTree>
    <p:extLst>
      <p:ext uri="{BB962C8B-B14F-4D97-AF65-F5344CB8AC3E}">
        <p14:creationId xmlns:p14="http://schemas.microsoft.com/office/powerpoint/2010/main" val="415865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C001-7C20-99BC-5AF7-95114C80555C}"/>
              </a:ext>
            </a:extLst>
          </p:cNvPr>
          <p:cNvSpPr>
            <a:spLocks noGrp="1"/>
          </p:cNvSpPr>
          <p:nvPr>
            <p:ph type="title"/>
          </p:nvPr>
        </p:nvSpPr>
        <p:spPr/>
        <p:txBody>
          <a:bodyPr/>
          <a:lstStyle/>
          <a:p>
            <a:r>
              <a:rPr lang="en-GB" sz="4400" b="1" dirty="0"/>
              <a:t>Why the AAM is important </a:t>
            </a:r>
          </a:p>
        </p:txBody>
      </p:sp>
      <p:graphicFrame>
        <p:nvGraphicFramePr>
          <p:cNvPr id="5" name="Content Placeholder 2">
            <a:extLst>
              <a:ext uri="{FF2B5EF4-FFF2-40B4-BE49-F238E27FC236}">
                <a16:creationId xmlns:a16="http://schemas.microsoft.com/office/drawing/2014/main" id="{EC2A0CDF-820F-3264-991D-6904BA3488BE}"/>
              </a:ext>
            </a:extLst>
          </p:cNvPr>
          <p:cNvGraphicFramePr>
            <a:graphicFrameLocks noGrp="1"/>
          </p:cNvGraphicFramePr>
          <p:nvPr>
            <p:ph idx="1"/>
            <p:extLst>
              <p:ext uri="{D42A27DB-BD31-4B8C-83A1-F6EECF244321}">
                <p14:modId xmlns:p14="http://schemas.microsoft.com/office/powerpoint/2010/main" val="1609270825"/>
              </p:ext>
            </p:extLst>
          </p:nvPr>
        </p:nvGraphicFramePr>
        <p:xfrm>
          <a:off x="457200" y="1604520"/>
          <a:ext cx="8229240" cy="397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805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SAGE - AAMs</a:t>
            </a:r>
          </a:p>
        </p:txBody>
      </p:sp>
      <p:sp>
        <p:nvSpPr>
          <p:cNvPr id="3" name="Content Placeholder 2"/>
          <p:cNvSpPr>
            <a:spLocks noGrp="1"/>
          </p:cNvSpPr>
          <p:nvPr>
            <p:ph idx="1"/>
          </p:nvPr>
        </p:nvSpPr>
        <p:spPr>
          <a:xfrm>
            <a:off x="651163" y="6037262"/>
            <a:ext cx="8229240" cy="1092498"/>
          </a:xfrm>
        </p:spPr>
        <p:txBody>
          <a:bodyPr/>
          <a:lstStyle/>
          <a:p>
            <a:pPr algn="ctr"/>
            <a:r>
              <a:rPr lang="en-US" sz="2400" u="sng" dirty="0">
                <a:hlinkClick r:id="rId2"/>
              </a:rPr>
              <a:t>https://us.sagepub.com/en-us/nam/journal-author-archiving-policies-and-re-use</a:t>
            </a:r>
            <a:endParaRPr lang="en-US" sz="2400" u="sng" dirty="0"/>
          </a:p>
        </p:txBody>
      </p:sp>
      <p:pic>
        <p:nvPicPr>
          <p:cNvPr id="4" name="Picture 3"/>
          <p:cNvPicPr>
            <a:picLocks noChangeAspect="1"/>
          </p:cNvPicPr>
          <p:nvPr/>
        </p:nvPicPr>
        <p:blipFill>
          <a:blip r:embed="rId3"/>
          <a:stretch>
            <a:fillRect/>
          </a:stretch>
        </p:blipFill>
        <p:spPr>
          <a:xfrm>
            <a:off x="0" y="1227137"/>
            <a:ext cx="9144000" cy="4810125"/>
          </a:xfrm>
          <a:prstGeom prst="rect">
            <a:avLst/>
          </a:prstGeom>
        </p:spPr>
      </p:pic>
    </p:spTree>
    <p:extLst>
      <p:ext uri="{BB962C8B-B14F-4D97-AF65-F5344CB8AC3E}">
        <p14:creationId xmlns:p14="http://schemas.microsoft.com/office/powerpoint/2010/main" val="250947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Taylor &amp; Francis - AAMs</a:t>
            </a:r>
          </a:p>
        </p:txBody>
      </p:sp>
      <p:pic>
        <p:nvPicPr>
          <p:cNvPr id="5" name="Picture 4"/>
          <p:cNvPicPr>
            <a:picLocks noChangeAspect="1"/>
          </p:cNvPicPr>
          <p:nvPr/>
        </p:nvPicPr>
        <p:blipFill>
          <a:blip r:embed="rId2"/>
          <a:stretch>
            <a:fillRect/>
          </a:stretch>
        </p:blipFill>
        <p:spPr>
          <a:xfrm>
            <a:off x="0" y="1171718"/>
            <a:ext cx="9144000" cy="4810125"/>
          </a:xfrm>
          <a:prstGeom prst="rect">
            <a:avLst/>
          </a:prstGeom>
        </p:spPr>
      </p:pic>
      <p:sp>
        <p:nvSpPr>
          <p:cNvPr id="6" name="Rectangle 5"/>
          <p:cNvSpPr/>
          <p:nvPr/>
        </p:nvSpPr>
        <p:spPr>
          <a:xfrm>
            <a:off x="-180" y="5981843"/>
            <a:ext cx="9144000" cy="338554"/>
          </a:xfrm>
          <a:prstGeom prst="rect">
            <a:avLst/>
          </a:prstGeom>
        </p:spPr>
        <p:txBody>
          <a:bodyPr wrap="square">
            <a:spAutoFit/>
          </a:bodyPr>
          <a:lstStyle/>
          <a:p>
            <a:pPr algn="ctr"/>
            <a:r>
              <a:rPr lang="en-US" sz="1600" dirty="0">
                <a:hlinkClick r:id="rId3"/>
              </a:rPr>
              <a:t>https://authorservices.taylorandfrancis.com/research-impact/sharing-versions-of-journal-articles/#</a:t>
            </a:r>
            <a:r>
              <a:rPr lang="en-US" sz="1600" dirty="0"/>
              <a:t> </a:t>
            </a:r>
          </a:p>
        </p:txBody>
      </p:sp>
      <p:sp>
        <p:nvSpPr>
          <p:cNvPr id="7" name="Rectangle 6"/>
          <p:cNvSpPr/>
          <p:nvPr/>
        </p:nvSpPr>
        <p:spPr>
          <a:xfrm>
            <a:off x="138546" y="6283153"/>
            <a:ext cx="9005454" cy="369332"/>
          </a:xfrm>
          <a:prstGeom prst="rect">
            <a:avLst/>
          </a:prstGeom>
        </p:spPr>
        <p:txBody>
          <a:bodyPr wrap="square">
            <a:spAutoFit/>
          </a:bodyPr>
          <a:lstStyle/>
          <a:p>
            <a:pPr algn="ctr"/>
            <a:r>
              <a:rPr lang="en-US" dirty="0">
                <a:hlinkClick r:id="rId4"/>
              </a:rPr>
              <a:t>https://authorservices.taylorandfrancis.com/publishing-open-access/open-access-cost-finder/</a:t>
            </a:r>
            <a:r>
              <a:rPr lang="en-US" dirty="0"/>
              <a:t> </a:t>
            </a:r>
          </a:p>
        </p:txBody>
      </p:sp>
    </p:spTree>
    <p:extLst>
      <p:ext uri="{BB962C8B-B14F-4D97-AF65-F5344CB8AC3E}">
        <p14:creationId xmlns:p14="http://schemas.microsoft.com/office/powerpoint/2010/main" val="199937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Taylor &amp; Francis – publisher PDFs</a:t>
            </a:r>
          </a:p>
        </p:txBody>
      </p:sp>
      <p:sp>
        <p:nvSpPr>
          <p:cNvPr id="3" name="Content Placeholder 2"/>
          <p:cNvSpPr>
            <a:spLocks noGrp="1"/>
          </p:cNvSpPr>
          <p:nvPr>
            <p:ph idx="1"/>
          </p:nvPr>
        </p:nvSpPr>
        <p:spPr/>
        <p:txBody>
          <a:bodyPr/>
          <a:lstStyle/>
          <a:p>
            <a:endParaRPr lang="en-US" dirty="0"/>
          </a:p>
          <a:p>
            <a:r>
              <a:rPr lang="en-US" dirty="0"/>
              <a:t>EIFL - Taylor &amp; Francis Journals </a:t>
            </a:r>
            <a:r>
              <a:rPr lang="en-US" dirty="0" err="1"/>
              <a:t>Licence</a:t>
            </a:r>
            <a:r>
              <a:rPr lang="en-US" dirty="0"/>
              <a:t> Agreement allows depositing publisher PDFs for institutions that are a part of this agreement </a:t>
            </a:r>
          </a:p>
          <a:p>
            <a:endParaRPr lang="en-US" dirty="0"/>
          </a:p>
        </p:txBody>
      </p:sp>
      <p:pic>
        <p:nvPicPr>
          <p:cNvPr id="4" name="Picture 3" descr="https://book.fosteropenscience.eu/en/Images/Icons/collabo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3945440"/>
            <a:ext cx="2786309" cy="278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56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World Scientific - AAMs</a:t>
            </a:r>
          </a:p>
        </p:txBody>
      </p:sp>
      <p:sp>
        <p:nvSpPr>
          <p:cNvPr id="3" name="Content Placeholder 2"/>
          <p:cNvSpPr>
            <a:spLocks noGrp="1"/>
          </p:cNvSpPr>
          <p:nvPr>
            <p:ph idx="1"/>
          </p:nvPr>
        </p:nvSpPr>
        <p:spPr>
          <a:xfrm>
            <a:off x="678873" y="6315065"/>
            <a:ext cx="8229240" cy="187335"/>
          </a:xfrm>
        </p:spPr>
        <p:txBody>
          <a:bodyPr/>
          <a:lstStyle/>
          <a:p>
            <a:pPr algn="ctr"/>
            <a:r>
              <a:rPr lang="en-US" sz="1800" dirty="0">
                <a:hlinkClick r:id="rId2"/>
              </a:rPr>
              <a:t>https://www.worldscientific.com/page/authors/author-rights</a:t>
            </a:r>
            <a:r>
              <a:rPr lang="en-US" sz="1800" dirty="0"/>
              <a:t> </a:t>
            </a:r>
          </a:p>
          <a:p>
            <a:endParaRPr lang="en-US" dirty="0"/>
          </a:p>
        </p:txBody>
      </p:sp>
      <p:pic>
        <p:nvPicPr>
          <p:cNvPr id="4" name="Picture 3"/>
          <p:cNvPicPr>
            <a:picLocks noChangeAspect="1"/>
          </p:cNvPicPr>
          <p:nvPr/>
        </p:nvPicPr>
        <p:blipFill>
          <a:blip r:embed="rId3"/>
          <a:stretch>
            <a:fillRect/>
          </a:stretch>
        </p:blipFill>
        <p:spPr>
          <a:xfrm>
            <a:off x="73891" y="1418400"/>
            <a:ext cx="9144000" cy="4810125"/>
          </a:xfrm>
          <a:prstGeom prst="rect">
            <a:avLst/>
          </a:prstGeom>
        </p:spPr>
      </p:pic>
    </p:spTree>
    <p:extLst>
      <p:ext uri="{BB962C8B-B14F-4D97-AF65-F5344CB8AC3E}">
        <p14:creationId xmlns:p14="http://schemas.microsoft.com/office/powerpoint/2010/main" val="426257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World Scientific – retrieving AAMs</a:t>
            </a:r>
          </a:p>
        </p:txBody>
      </p:sp>
      <p:sp>
        <p:nvSpPr>
          <p:cNvPr id="3" name="Content Placeholder 2"/>
          <p:cNvSpPr>
            <a:spLocks noGrp="1"/>
          </p:cNvSpPr>
          <p:nvPr>
            <p:ph idx="1"/>
          </p:nvPr>
        </p:nvSpPr>
        <p:spPr/>
        <p:txBody>
          <a:bodyPr/>
          <a:lstStyle/>
          <a:p>
            <a:r>
              <a:rPr lang="en-US" dirty="0"/>
              <a:t>The AAM (i.e. source files uploaded by author) will be retained for a year after final disposition has been set.  They will be removed thereafter.  The pdf that the system builds will be available permanently. Only the corresponding author has access to the submission system.</a:t>
            </a:r>
          </a:p>
        </p:txBody>
      </p:sp>
    </p:spTree>
    <p:extLst>
      <p:ext uri="{BB962C8B-B14F-4D97-AF65-F5344CB8AC3E}">
        <p14:creationId xmlns:p14="http://schemas.microsoft.com/office/powerpoint/2010/main" val="1694646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Other publisher policies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941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Elsevier</a:t>
            </a:r>
            <a:endParaRPr lang="en-US" sz="4400" dirty="0"/>
          </a:p>
        </p:txBody>
      </p:sp>
      <p:pic>
        <p:nvPicPr>
          <p:cNvPr id="5" name="Picture 4"/>
          <p:cNvPicPr>
            <a:picLocks noChangeAspect="1"/>
          </p:cNvPicPr>
          <p:nvPr/>
        </p:nvPicPr>
        <p:blipFill>
          <a:blip r:embed="rId2"/>
          <a:stretch>
            <a:fillRect/>
          </a:stretch>
        </p:blipFill>
        <p:spPr>
          <a:xfrm>
            <a:off x="-180" y="1208665"/>
            <a:ext cx="9144000" cy="4810125"/>
          </a:xfrm>
          <a:prstGeom prst="rect">
            <a:avLst/>
          </a:prstGeom>
        </p:spPr>
      </p:pic>
      <p:sp>
        <p:nvSpPr>
          <p:cNvPr id="6" name="Rectangle 5"/>
          <p:cNvSpPr/>
          <p:nvPr/>
        </p:nvSpPr>
        <p:spPr>
          <a:xfrm>
            <a:off x="2410692" y="6126126"/>
            <a:ext cx="4973782" cy="369332"/>
          </a:xfrm>
          <a:prstGeom prst="rect">
            <a:avLst/>
          </a:prstGeom>
        </p:spPr>
        <p:txBody>
          <a:bodyPr wrap="square">
            <a:spAutoFit/>
          </a:bodyPr>
          <a:lstStyle/>
          <a:p>
            <a:r>
              <a:rPr lang="en-US" dirty="0">
                <a:hlinkClick r:id="rId3"/>
              </a:rPr>
              <a:t>https://www.elsevier.com/about/policies/sharing</a:t>
            </a:r>
            <a:r>
              <a:rPr lang="en-US" dirty="0"/>
              <a:t> </a:t>
            </a:r>
          </a:p>
        </p:txBody>
      </p:sp>
    </p:spTree>
    <p:extLst>
      <p:ext uri="{BB962C8B-B14F-4D97-AF65-F5344CB8AC3E}">
        <p14:creationId xmlns:p14="http://schemas.microsoft.com/office/powerpoint/2010/main" val="2202307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Elsevier (2)</a:t>
            </a:r>
            <a:endParaRPr lang="en-US" sz="4400" dirty="0"/>
          </a:p>
        </p:txBody>
      </p:sp>
      <p:sp>
        <p:nvSpPr>
          <p:cNvPr id="6" name="Rectangle 5"/>
          <p:cNvSpPr/>
          <p:nvPr/>
        </p:nvSpPr>
        <p:spPr>
          <a:xfrm>
            <a:off x="2410692" y="6126126"/>
            <a:ext cx="4973782" cy="369332"/>
          </a:xfrm>
          <a:prstGeom prst="rect">
            <a:avLst/>
          </a:prstGeom>
        </p:spPr>
        <p:txBody>
          <a:bodyPr wrap="square">
            <a:spAutoFit/>
          </a:bodyPr>
          <a:lstStyle/>
          <a:p>
            <a:r>
              <a:rPr lang="en-US" dirty="0">
                <a:hlinkClick r:id="rId2"/>
              </a:rPr>
              <a:t>https://www.elsevier.com/about/policies/sharing</a:t>
            </a:r>
            <a:r>
              <a:rPr lang="en-US" dirty="0"/>
              <a:t> </a:t>
            </a:r>
          </a:p>
        </p:txBody>
      </p:sp>
      <p:pic>
        <p:nvPicPr>
          <p:cNvPr id="2" name="Picture 1"/>
          <p:cNvPicPr>
            <a:picLocks noChangeAspect="1"/>
          </p:cNvPicPr>
          <p:nvPr/>
        </p:nvPicPr>
        <p:blipFill>
          <a:blip r:embed="rId3"/>
          <a:stretch>
            <a:fillRect/>
          </a:stretch>
        </p:blipFill>
        <p:spPr>
          <a:xfrm>
            <a:off x="73891" y="1418400"/>
            <a:ext cx="9144000" cy="4810125"/>
          </a:xfrm>
          <a:prstGeom prst="rect">
            <a:avLst/>
          </a:prstGeom>
        </p:spPr>
      </p:pic>
    </p:spTree>
    <p:extLst>
      <p:ext uri="{BB962C8B-B14F-4D97-AF65-F5344CB8AC3E}">
        <p14:creationId xmlns:p14="http://schemas.microsoft.com/office/powerpoint/2010/main" val="3772323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Elsevier (3)</a:t>
            </a:r>
            <a:endParaRPr lang="en-US" sz="4400" dirty="0"/>
          </a:p>
        </p:txBody>
      </p:sp>
      <p:sp>
        <p:nvSpPr>
          <p:cNvPr id="6" name="Rectangle 5"/>
          <p:cNvSpPr/>
          <p:nvPr/>
        </p:nvSpPr>
        <p:spPr>
          <a:xfrm>
            <a:off x="2410692" y="6126126"/>
            <a:ext cx="4973782" cy="369332"/>
          </a:xfrm>
          <a:prstGeom prst="rect">
            <a:avLst/>
          </a:prstGeom>
        </p:spPr>
        <p:txBody>
          <a:bodyPr wrap="square">
            <a:spAutoFit/>
          </a:bodyPr>
          <a:lstStyle/>
          <a:p>
            <a:r>
              <a:rPr lang="en-US" dirty="0">
                <a:hlinkClick r:id="rId2"/>
              </a:rPr>
              <a:t>https://www.elsevier.com/about/policies/sharing</a:t>
            </a:r>
            <a:r>
              <a:rPr lang="en-US" dirty="0"/>
              <a:t> </a:t>
            </a:r>
          </a:p>
        </p:txBody>
      </p:sp>
      <p:pic>
        <p:nvPicPr>
          <p:cNvPr id="5" name="Picture 4"/>
          <p:cNvPicPr>
            <a:picLocks noChangeAspect="1"/>
          </p:cNvPicPr>
          <p:nvPr/>
        </p:nvPicPr>
        <p:blipFill>
          <a:blip r:embed="rId3"/>
          <a:stretch>
            <a:fillRect/>
          </a:stretch>
        </p:blipFill>
        <p:spPr>
          <a:xfrm>
            <a:off x="0" y="1245610"/>
            <a:ext cx="9144000" cy="4810125"/>
          </a:xfrm>
          <a:prstGeom prst="rect">
            <a:avLst/>
          </a:prstGeom>
        </p:spPr>
      </p:pic>
      <p:sp>
        <p:nvSpPr>
          <p:cNvPr id="7" name="Rectangle 6"/>
          <p:cNvSpPr/>
          <p:nvPr/>
        </p:nvSpPr>
        <p:spPr>
          <a:xfrm>
            <a:off x="2812474" y="2967290"/>
            <a:ext cx="4572000" cy="369332"/>
          </a:xfrm>
          <a:prstGeom prst="rect">
            <a:avLst/>
          </a:prstGeom>
        </p:spPr>
        <p:txBody>
          <a:bodyPr>
            <a:spAutoFit/>
          </a:bodyPr>
          <a:lstStyle/>
          <a:p>
            <a:r>
              <a:rPr lang="en-US" b="1" dirty="0"/>
              <a:t>see individual journal policies </a:t>
            </a:r>
          </a:p>
        </p:txBody>
      </p:sp>
    </p:spTree>
    <p:extLst>
      <p:ext uri="{BB962C8B-B14F-4D97-AF65-F5344CB8AC3E}">
        <p14:creationId xmlns:p14="http://schemas.microsoft.com/office/powerpoint/2010/main" val="961681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Tips for support staff</a:t>
            </a:r>
          </a:p>
        </p:txBody>
      </p:sp>
      <p:sp>
        <p:nvSpPr>
          <p:cNvPr id="3" name="Content Placeholder 2"/>
          <p:cNvSpPr>
            <a:spLocks noGrp="1"/>
          </p:cNvSpPr>
          <p:nvPr>
            <p:ph idx="1"/>
          </p:nvPr>
        </p:nvSpPr>
        <p:spPr>
          <a:xfrm>
            <a:off x="461818" y="1418400"/>
            <a:ext cx="8229240" cy="3977279"/>
          </a:xfrm>
        </p:spPr>
        <p:txBody>
          <a:bodyPr/>
          <a:lstStyle/>
          <a:p>
            <a:pPr marL="457200" indent="-457200">
              <a:buFont typeface="Arial" panose="020B0604020202020204" pitchFamily="34" charset="0"/>
              <a:buChar char="•"/>
            </a:pPr>
            <a:r>
              <a:rPr lang="en-US" sz="2800" dirty="0"/>
              <a:t>Create a list of journals where your researchers publish and check publishers’ copyright and embargo policies </a:t>
            </a:r>
          </a:p>
          <a:p>
            <a:pPr marL="457200" indent="-457200">
              <a:buFont typeface="Arial" panose="020B0604020202020204" pitchFamily="34" charset="0"/>
              <a:buChar char="•"/>
            </a:pPr>
            <a:r>
              <a:rPr lang="en-US" sz="2800" dirty="0"/>
              <a:t>Make this list available to your researchers </a:t>
            </a:r>
          </a:p>
          <a:p>
            <a:pPr marL="457200" indent="-457200">
              <a:buFont typeface="Arial" panose="020B0604020202020204" pitchFamily="34" charset="0"/>
              <a:buChar char="•"/>
            </a:pPr>
            <a:r>
              <a:rPr lang="en-US" sz="2800" dirty="0"/>
              <a:t>Adopt a policy that requires AAMs depositing</a:t>
            </a:r>
          </a:p>
          <a:p>
            <a:pPr marL="457200" indent="-457200">
              <a:buFont typeface="Arial" panose="020B0604020202020204" pitchFamily="34" charset="0"/>
              <a:buChar char="•"/>
            </a:pPr>
            <a:r>
              <a:rPr lang="en-US" sz="2800" dirty="0"/>
              <a:t>Set up alerts – </a:t>
            </a:r>
            <a:r>
              <a:rPr lang="en-US" sz="2800" dirty="0">
                <a:hlinkClick r:id="rId2"/>
              </a:rPr>
              <a:t>Google Scholar</a:t>
            </a:r>
            <a:r>
              <a:rPr lang="en-US" sz="2800" dirty="0"/>
              <a:t>, Scopus, Web of Science, etc. </a:t>
            </a:r>
          </a:p>
          <a:p>
            <a:pPr marL="457200" indent="-457200">
              <a:buFont typeface="Arial" panose="020B0604020202020204" pitchFamily="34" charset="0"/>
              <a:buChar char="•"/>
            </a:pPr>
            <a:r>
              <a:rPr lang="en-US" sz="2800" dirty="0"/>
              <a:t>Congratulate your researchers when their articles are published, ask for AAMs to deposit</a:t>
            </a:r>
          </a:p>
          <a:p>
            <a:pPr marL="457200" indent="-45720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242232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8FD5-34BE-E058-07FC-CF9A99A3DEAB}"/>
              </a:ext>
            </a:extLst>
          </p:cNvPr>
          <p:cNvSpPr>
            <a:spLocks noGrp="1"/>
          </p:cNvSpPr>
          <p:nvPr>
            <p:ph type="title"/>
          </p:nvPr>
        </p:nvSpPr>
        <p:spPr/>
        <p:txBody>
          <a:bodyPr/>
          <a:lstStyle/>
          <a:p>
            <a:r>
              <a:rPr lang="en-US" sz="4400" b="1" dirty="0"/>
              <a:t>How can an author get their accepted manuscript? </a:t>
            </a:r>
            <a:endParaRPr lang="en-GB" sz="4400" b="1" dirty="0"/>
          </a:p>
        </p:txBody>
      </p:sp>
      <p:graphicFrame>
        <p:nvGraphicFramePr>
          <p:cNvPr id="5" name="Content Placeholder 2">
            <a:extLst>
              <a:ext uri="{FF2B5EF4-FFF2-40B4-BE49-F238E27FC236}">
                <a16:creationId xmlns:a16="http://schemas.microsoft.com/office/drawing/2014/main" id="{517BA4A1-EC24-2FDD-B167-C822D1E01300}"/>
              </a:ext>
            </a:extLst>
          </p:cNvPr>
          <p:cNvGraphicFramePr>
            <a:graphicFrameLocks noGrp="1"/>
          </p:cNvGraphicFramePr>
          <p:nvPr>
            <p:ph idx="1"/>
            <p:extLst>
              <p:ext uri="{D42A27DB-BD31-4B8C-83A1-F6EECF244321}">
                <p14:modId xmlns:p14="http://schemas.microsoft.com/office/powerpoint/2010/main" val="2352943396"/>
              </p:ext>
            </p:extLst>
          </p:nvPr>
        </p:nvGraphicFramePr>
        <p:xfrm>
          <a:off x="457200" y="1604520"/>
          <a:ext cx="8229240" cy="397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58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90" y="589828"/>
            <a:ext cx="9144000" cy="4810125"/>
          </a:xfrm>
          <a:prstGeom prst="rect">
            <a:avLst/>
          </a:prstGeom>
        </p:spPr>
      </p:pic>
      <p:sp>
        <p:nvSpPr>
          <p:cNvPr id="5" name="Rectangle 4"/>
          <p:cNvSpPr/>
          <p:nvPr/>
        </p:nvSpPr>
        <p:spPr>
          <a:xfrm>
            <a:off x="3042487" y="5858224"/>
            <a:ext cx="2911246" cy="369332"/>
          </a:xfrm>
          <a:prstGeom prst="rect">
            <a:avLst/>
          </a:prstGeom>
        </p:spPr>
        <p:txBody>
          <a:bodyPr wrap="none">
            <a:spAutoFit/>
          </a:bodyPr>
          <a:lstStyle/>
          <a:p>
            <a:r>
              <a:rPr lang="en-US" dirty="0">
                <a:hlinkClick r:id="rId3"/>
              </a:rPr>
              <a:t>https://libguides.ucd.ie/RRU</a:t>
            </a:r>
            <a:r>
              <a:rPr lang="en-US" dirty="0"/>
              <a:t> </a:t>
            </a:r>
          </a:p>
        </p:txBody>
      </p:sp>
    </p:spTree>
    <p:extLst>
      <p:ext uri="{BB962C8B-B14F-4D97-AF65-F5344CB8AC3E}">
        <p14:creationId xmlns:p14="http://schemas.microsoft.com/office/powerpoint/2010/main" val="4263937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2487" y="5858224"/>
            <a:ext cx="2911246" cy="369332"/>
          </a:xfrm>
          <a:prstGeom prst="rect">
            <a:avLst/>
          </a:prstGeom>
        </p:spPr>
        <p:txBody>
          <a:bodyPr wrap="none">
            <a:spAutoFit/>
          </a:bodyPr>
          <a:lstStyle/>
          <a:p>
            <a:r>
              <a:rPr lang="en-US" dirty="0">
                <a:hlinkClick r:id="rId2"/>
              </a:rPr>
              <a:t>https://libguides.ucd.ie/RRU</a:t>
            </a:r>
            <a:r>
              <a:rPr lang="en-US" dirty="0"/>
              <a:t> </a:t>
            </a:r>
          </a:p>
        </p:txBody>
      </p:sp>
      <p:pic>
        <p:nvPicPr>
          <p:cNvPr id="2" name="Picture 1"/>
          <p:cNvPicPr>
            <a:picLocks noChangeAspect="1"/>
          </p:cNvPicPr>
          <p:nvPr/>
        </p:nvPicPr>
        <p:blipFill>
          <a:blip r:embed="rId3"/>
          <a:stretch>
            <a:fillRect/>
          </a:stretch>
        </p:blipFill>
        <p:spPr>
          <a:xfrm>
            <a:off x="0" y="1023937"/>
            <a:ext cx="9144000" cy="4810125"/>
          </a:xfrm>
          <a:prstGeom prst="rect">
            <a:avLst/>
          </a:prstGeom>
        </p:spPr>
      </p:pic>
    </p:spTree>
    <p:extLst>
      <p:ext uri="{BB962C8B-B14F-4D97-AF65-F5344CB8AC3E}">
        <p14:creationId xmlns:p14="http://schemas.microsoft.com/office/powerpoint/2010/main" val="79788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If you are not sure which version of the article you have</a:t>
            </a:r>
          </a:p>
        </p:txBody>
      </p:sp>
      <p:sp>
        <p:nvSpPr>
          <p:cNvPr id="7" name="Rectangle 6"/>
          <p:cNvSpPr/>
          <p:nvPr/>
        </p:nvSpPr>
        <p:spPr>
          <a:xfrm>
            <a:off x="267853" y="6323589"/>
            <a:ext cx="9217891" cy="646331"/>
          </a:xfrm>
          <a:prstGeom prst="rect">
            <a:avLst/>
          </a:prstGeom>
        </p:spPr>
        <p:txBody>
          <a:bodyPr wrap="square">
            <a:spAutoFit/>
          </a:bodyPr>
          <a:lstStyle/>
          <a:p>
            <a:pPr algn="ctr"/>
            <a:r>
              <a:rPr lang="en-US" dirty="0">
                <a:hlinkClick r:id="rId2"/>
              </a:rPr>
              <a:t>https://eifl.net/resources/eifl-webinar-how-use-shareyourpaperorg-automate-repository-deposit-workflows-journal</a:t>
            </a:r>
            <a:r>
              <a:rPr lang="en-US" dirty="0"/>
              <a:t> </a:t>
            </a:r>
          </a:p>
        </p:txBody>
      </p:sp>
      <p:pic>
        <p:nvPicPr>
          <p:cNvPr id="3" name="Picture 2"/>
          <p:cNvPicPr>
            <a:picLocks noChangeAspect="1"/>
          </p:cNvPicPr>
          <p:nvPr/>
        </p:nvPicPr>
        <p:blipFill>
          <a:blip r:embed="rId3"/>
          <a:stretch>
            <a:fillRect/>
          </a:stretch>
        </p:blipFill>
        <p:spPr>
          <a:xfrm>
            <a:off x="0" y="1513464"/>
            <a:ext cx="9144000" cy="4810125"/>
          </a:xfrm>
          <a:prstGeom prst="rect">
            <a:avLst/>
          </a:prstGeom>
        </p:spPr>
      </p:pic>
      <p:sp>
        <p:nvSpPr>
          <p:cNvPr id="4" name="Rectangle 3"/>
          <p:cNvSpPr/>
          <p:nvPr/>
        </p:nvSpPr>
        <p:spPr>
          <a:xfrm>
            <a:off x="1568705" y="2828698"/>
            <a:ext cx="2884700" cy="369332"/>
          </a:xfrm>
          <a:prstGeom prst="rect">
            <a:avLst/>
          </a:prstGeom>
        </p:spPr>
        <p:txBody>
          <a:bodyPr wrap="none">
            <a:spAutoFit/>
          </a:bodyPr>
          <a:lstStyle/>
          <a:p>
            <a:r>
              <a:rPr lang="en-US" dirty="0">
                <a:hlinkClick r:id="rId4"/>
              </a:rPr>
              <a:t>https://shareyourpaper.org/</a:t>
            </a:r>
            <a:r>
              <a:rPr lang="en-US" dirty="0"/>
              <a:t> </a:t>
            </a:r>
          </a:p>
        </p:txBody>
      </p:sp>
    </p:spTree>
    <p:extLst>
      <p:ext uri="{BB962C8B-B14F-4D97-AF65-F5344CB8AC3E}">
        <p14:creationId xmlns:p14="http://schemas.microsoft.com/office/powerpoint/2010/main" val="2422969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Consider adopting the Rights Retention policy</a:t>
            </a:r>
          </a:p>
        </p:txBody>
      </p:sp>
      <p:pic>
        <p:nvPicPr>
          <p:cNvPr id="4" name="Picture 3"/>
          <p:cNvPicPr>
            <a:picLocks noChangeAspect="1"/>
          </p:cNvPicPr>
          <p:nvPr/>
        </p:nvPicPr>
        <p:blipFill>
          <a:blip r:embed="rId2"/>
          <a:stretch>
            <a:fillRect/>
          </a:stretch>
        </p:blipFill>
        <p:spPr>
          <a:xfrm>
            <a:off x="-180" y="1550409"/>
            <a:ext cx="9144000" cy="4810125"/>
          </a:xfrm>
          <a:prstGeom prst="rect">
            <a:avLst/>
          </a:prstGeom>
        </p:spPr>
      </p:pic>
      <p:sp>
        <p:nvSpPr>
          <p:cNvPr id="5" name="Rectangle 4"/>
          <p:cNvSpPr/>
          <p:nvPr/>
        </p:nvSpPr>
        <p:spPr>
          <a:xfrm>
            <a:off x="1376218" y="6488668"/>
            <a:ext cx="6858000" cy="369332"/>
          </a:xfrm>
          <a:prstGeom prst="rect">
            <a:avLst/>
          </a:prstGeom>
        </p:spPr>
        <p:txBody>
          <a:bodyPr wrap="square">
            <a:spAutoFit/>
          </a:bodyPr>
          <a:lstStyle/>
          <a:p>
            <a:pPr algn="ctr"/>
            <a:r>
              <a:rPr lang="en-US" dirty="0">
                <a:hlinkClick r:id="rId3"/>
              </a:rPr>
              <a:t>https://eifl.net/resources/webinar-rights-retention-policies-authors</a:t>
            </a:r>
            <a:r>
              <a:rPr lang="en-US" dirty="0"/>
              <a:t> </a:t>
            </a:r>
          </a:p>
        </p:txBody>
      </p:sp>
    </p:spTree>
    <p:extLst>
      <p:ext uri="{BB962C8B-B14F-4D97-AF65-F5344CB8AC3E}">
        <p14:creationId xmlns:p14="http://schemas.microsoft.com/office/powerpoint/2010/main" val="960834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are your strategies to get and deposit AAMs in repositories?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4957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987129"/>
            <a:ext cx="6172200" cy="857250"/>
          </a:xfrm>
          <a:prstGeom prst="rect">
            <a:avLst/>
          </a:prstGeom>
        </p:spPr>
        <p:txBody>
          <a:bodyPr/>
          <a:lstStyle/>
          <a:p>
            <a:pPr lvl="0">
              <a:spcBef>
                <a:spcPts val="0"/>
              </a:spcBef>
            </a:pPr>
            <a:r>
              <a:rPr lang="en-US" sz="6600" b="1" dirty="0">
                <a:solidFill>
                  <a:schemeClr val="bg1"/>
                </a:solidFill>
                <a:latin typeface="Open Sans"/>
                <a:cs typeface="Open Sans"/>
              </a:rPr>
              <a:t>Thank you! Questions?</a:t>
            </a:r>
            <a:br>
              <a:rPr lang="en-US" sz="6600" dirty="0">
                <a:solidFill>
                  <a:schemeClr val="bg1"/>
                </a:solidFill>
                <a:latin typeface="Calibri" panose="020F0502020204030204" pitchFamily="34" charset="0"/>
                <a:cs typeface="Calibri" panose="020F0502020204030204" pitchFamily="34" charset="0"/>
              </a:rPr>
            </a:br>
            <a:endParaRPr lang="en-US" sz="2800" dirty="0">
              <a:solidFill>
                <a:schemeClr val="bg1"/>
              </a:solidFill>
              <a:latin typeface="Calibri" panose="020F0502020204030204" pitchFamily="34" charset="0"/>
              <a:cs typeface="Calibri" panose="020F0502020204030204" pitchFamily="34" charset="0"/>
            </a:endParaRPr>
          </a:p>
        </p:txBody>
      </p:sp>
      <p:sp>
        <p:nvSpPr>
          <p:cNvPr id="3" name="Title 1"/>
          <p:cNvSpPr txBox="1">
            <a:spLocks/>
          </p:cNvSpPr>
          <p:nvPr/>
        </p:nvSpPr>
        <p:spPr>
          <a:xfrm>
            <a:off x="5850731" y="5572125"/>
            <a:ext cx="6172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50" dirty="0" err="1">
                <a:solidFill>
                  <a:prstClr val="white"/>
                </a:solidFill>
                <a:latin typeface="Open Sans"/>
                <a:cs typeface="Open Sans"/>
              </a:rPr>
              <a:t>www.eifl.net</a:t>
            </a:r>
            <a:endParaRPr lang="en-US" sz="2250" dirty="0">
              <a:solidFill>
                <a:prstClr val="white"/>
              </a:solidFill>
              <a:latin typeface="Open Sans"/>
              <a:cs typeface="Open Sans"/>
            </a:endParaRPr>
          </a:p>
        </p:txBody>
      </p:sp>
      <p:sp>
        <p:nvSpPr>
          <p:cNvPr id="4" name="Title 1"/>
          <p:cNvSpPr txBox="1">
            <a:spLocks/>
          </p:cNvSpPr>
          <p:nvPr/>
        </p:nvSpPr>
        <p:spPr>
          <a:xfrm>
            <a:off x="1485900" y="3057236"/>
            <a:ext cx="6172200" cy="1768092"/>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spcBef>
                <a:spcPts val="0"/>
              </a:spcBef>
            </a:pPr>
            <a:r>
              <a:rPr lang="en-US" sz="3600" b="1" dirty="0">
                <a:solidFill>
                  <a:schemeClr val="bg1"/>
                </a:solidFill>
                <a:latin typeface="+mn-lt"/>
                <a:cs typeface="Calibri" panose="020F0502020204030204" pitchFamily="34" charset="0"/>
              </a:rPr>
              <a:t>Contact:</a:t>
            </a:r>
            <a:r>
              <a:rPr lang="en-US" sz="3600" dirty="0">
                <a:latin typeface="+mn-lt"/>
              </a:rPr>
              <a:t> </a:t>
            </a:r>
          </a:p>
          <a:p>
            <a:pPr>
              <a:spcBef>
                <a:spcPts val="0"/>
              </a:spcBef>
            </a:pPr>
            <a:r>
              <a:rPr lang="en-US" sz="3600" dirty="0">
                <a:solidFill>
                  <a:schemeClr val="bg1"/>
                </a:solidFill>
                <a:latin typeface="+mn-lt"/>
              </a:rPr>
              <a:t>lorraine.estelle@eifl.net</a:t>
            </a:r>
          </a:p>
          <a:p>
            <a:pPr>
              <a:spcBef>
                <a:spcPts val="0"/>
              </a:spcBef>
            </a:pPr>
            <a:r>
              <a:rPr lang="en-US" sz="3600" dirty="0">
                <a:solidFill>
                  <a:schemeClr val="bg1"/>
                </a:solidFill>
                <a:latin typeface="+mn-lt"/>
              </a:rPr>
              <a:t>iryna.kuchma@eifl.net</a:t>
            </a:r>
          </a:p>
          <a:p>
            <a:pPr>
              <a:spcBef>
                <a:spcPts val="0"/>
              </a:spcBef>
            </a:pPr>
            <a:br>
              <a:rPr lang="en-US" sz="6600" dirty="0">
                <a:solidFill>
                  <a:schemeClr val="bg1"/>
                </a:solidFill>
                <a:latin typeface="Calibri" panose="020F0502020204030204" pitchFamily="34" charset="0"/>
                <a:cs typeface="Calibri" panose="020F0502020204030204" pitchFamily="34" charset="0"/>
              </a:rPr>
            </a:b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17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64F7-EF2A-B59E-F906-00292630AF31}"/>
              </a:ext>
            </a:extLst>
          </p:cNvPr>
          <p:cNvSpPr>
            <a:spLocks noGrp="1"/>
          </p:cNvSpPr>
          <p:nvPr>
            <p:ph type="title"/>
          </p:nvPr>
        </p:nvSpPr>
        <p:spPr>
          <a:xfrm>
            <a:off x="840699" y="687480"/>
            <a:ext cx="5605629" cy="994172"/>
          </a:xfrm>
        </p:spPr>
        <p:txBody>
          <a:bodyPr>
            <a:normAutofit/>
          </a:bodyPr>
          <a:lstStyle/>
          <a:p>
            <a:r>
              <a:rPr lang="en-GB" sz="4400" b="1" dirty="0"/>
              <a:t>Top tip!</a:t>
            </a:r>
          </a:p>
        </p:txBody>
      </p:sp>
      <p:sp>
        <p:nvSpPr>
          <p:cNvPr id="3" name="Content Placeholder 2">
            <a:extLst>
              <a:ext uri="{FF2B5EF4-FFF2-40B4-BE49-F238E27FC236}">
                <a16:creationId xmlns:a16="http://schemas.microsoft.com/office/drawing/2014/main" id="{E2206FFB-014F-1139-A66B-BC74C1F2FAA4}"/>
              </a:ext>
            </a:extLst>
          </p:cNvPr>
          <p:cNvSpPr>
            <a:spLocks noGrp="1"/>
          </p:cNvSpPr>
          <p:nvPr>
            <p:ph idx="1"/>
          </p:nvPr>
        </p:nvSpPr>
        <p:spPr>
          <a:xfrm>
            <a:off x="724792" y="1609107"/>
            <a:ext cx="5033221" cy="3788227"/>
          </a:xfrm>
        </p:spPr>
        <p:txBody>
          <a:bodyPr anchor="ctr">
            <a:normAutofit/>
          </a:bodyPr>
          <a:lstStyle/>
          <a:p>
            <a:r>
              <a:rPr lang="en-US" dirty="0"/>
              <a:t>We advise authors to retain the final version of the article they uploaded into the journal’s submission system.</a:t>
            </a:r>
            <a:endParaRPr lang="en-GB"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losed Quotation Mark">
            <a:extLst>
              <a:ext uri="{FF2B5EF4-FFF2-40B4-BE49-F238E27FC236}">
                <a16:creationId xmlns:a16="http://schemas.microsoft.com/office/drawing/2014/main" id="{C8ADAC72-96A1-36BA-7A5F-1429B3B87F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71572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BEFC-E908-5992-8C0C-C724A956D771}"/>
              </a:ext>
            </a:extLst>
          </p:cNvPr>
          <p:cNvSpPr>
            <a:spLocks noGrp="1"/>
          </p:cNvSpPr>
          <p:nvPr>
            <p:ph type="title"/>
          </p:nvPr>
        </p:nvSpPr>
        <p:spPr>
          <a:xfrm>
            <a:off x="715109" y="365125"/>
            <a:ext cx="7800242" cy="1325563"/>
          </a:xfrm>
        </p:spPr>
        <p:txBody>
          <a:bodyPr>
            <a:normAutofit/>
          </a:bodyPr>
          <a:lstStyle/>
          <a:p>
            <a:r>
              <a:rPr lang="en-GB" sz="4400" b="1" dirty="0"/>
              <a:t>Seven steps to get the AAM</a:t>
            </a:r>
          </a:p>
        </p:txBody>
      </p:sp>
      <p:graphicFrame>
        <p:nvGraphicFramePr>
          <p:cNvPr id="9" name="Content Placeholder 2">
            <a:extLst>
              <a:ext uri="{FF2B5EF4-FFF2-40B4-BE49-F238E27FC236}">
                <a16:creationId xmlns:a16="http://schemas.microsoft.com/office/drawing/2014/main" id="{2FB10F5F-8DB3-1532-126B-EF3284A32795}"/>
              </a:ext>
            </a:extLst>
          </p:cNvPr>
          <p:cNvGraphicFramePr>
            <a:graphicFrameLocks noGrp="1"/>
          </p:cNvGraphicFramePr>
          <p:nvPr>
            <p:ph idx="1"/>
            <p:extLst>
              <p:ext uri="{D42A27DB-BD31-4B8C-83A1-F6EECF244321}">
                <p14:modId xmlns:p14="http://schemas.microsoft.com/office/powerpoint/2010/main" val="26652682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62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AC76-66FB-4AB6-447A-E4868364E267}"/>
              </a:ext>
            </a:extLst>
          </p:cNvPr>
          <p:cNvSpPr>
            <a:spLocks noGrp="1"/>
          </p:cNvSpPr>
          <p:nvPr>
            <p:ph type="title"/>
          </p:nvPr>
        </p:nvSpPr>
        <p:spPr/>
        <p:txBody>
          <a:bodyPr/>
          <a:lstStyle/>
          <a:p>
            <a:r>
              <a:rPr lang="en-GB" sz="4400" b="1" dirty="0"/>
              <a:t>Embargo periods</a:t>
            </a:r>
          </a:p>
        </p:txBody>
      </p:sp>
      <p:graphicFrame>
        <p:nvGraphicFramePr>
          <p:cNvPr id="5" name="Content Placeholder 2">
            <a:extLst>
              <a:ext uri="{FF2B5EF4-FFF2-40B4-BE49-F238E27FC236}">
                <a16:creationId xmlns:a16="http://schemas.microsoft.com/office/drawing/2014/main" id="{D8103D9A-20AB-2211-8DE6-0E10E7FA7103}"/>
              </a:ext>
            </a:extLst>
          </p:cNvPr>
          <p:cNvGraphicFramePr>
            <a:graphicFrameLocks noGrp="1"/>
          </p:cNvGraphicFramePr>
          <p:nvPr>
            <p:ph idx="1"/>
            <p:extLst>
              <p:ext uri="{D42A27DB-BD31-4B8C-83A1-F6EECF244321}">
                <p14:modId xmlns:p14="http://schemas.microsoft.com/office/powerpoint/2010/main" val="3545799334"/>
              </p:ext>
            </p:extLst>
          </p:nvPr>
        </p:nvGraphicFramePr>
        <p:xfrm>
          <a:off x="457200" y="1604520"/>
          <a:ext cx="8229240" cy="397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54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AC76-66FB-4AB6-447A-E4868364E267}"/>
              </a:ext>
            </a:extLst>
          </p:cNvPr>
          <p:cNvSpPr>
            <a:spLocks noGrp="1"/>
          </p:cNvSpPr>
          <p:nvPr>
            <p:ph type="title"/>
          </p:nvPr>
        </p:nvSpPr>
        <p:spPr>
          <a:xfrm>
            <a:off x="560061" y="990775"/>
            <a:ext cx="2940424" cy="4361153"/>
          </a:xfrm>
        </p:spPr>
        <p:txBody>
          <a:bodyPr/>
          <a:lstStyle/>
          <a:p>
            <a:r>
              <a:rPr lang="en-GB" sz="4400" b="1" dirty="0"/>
              <a:t>Share our guidelines for authors</a:t>
            </a:r>
          </a:p>
        </p:txBody>
      </p:sp>
      <p:pic>
        <p:nvPicPr>
          <p:cNvPr id="6" name="Content Placeholder 4">
            <a:extLst>
              <a:ext uri="{FF2B5EF4-FFF2-40B4-BE49-F238E27FC236}">
                <a16:creationId xmlns:a16="http://schemas.microsoft.com/office/drawing/2014/main" id="{6FFF0483-F266-0856-8B71-3A0047DD20D7}"/>
              </a:ext>
            </a:extLst>
          </p:cNvPr>
          <p:cNvPicPr>
            <a:picLocks noGrp="1" noChangeAspect="1"/>
          </p:cNvPicPr>
          <p:nvPr>
            <p:ph idx="1"/>
          </p:nvPr>
        </p:nvPicPr>
        <p:blipFill rotWithShape="1">
          <a:blip r:embed="rId2"/>
          <a:srcRect l="34446" t="15376" r="39452" b="19592"/>
          <a:stretch/>
        </p:blipFill>
        <p:spPr>
          <a:xfrm>
            <a:off x="3734773" y="556092"/>
            <a:ext cx="4048950" cy="5674379"/>
          </a:xfrm>
          <a:prstGeom prst="rect">
            <a:avLst/>
          </a:prstGeom>
        </p:spPr>
        <p:style>
          <a:lnRef idx="2">
            <a:schemeClr val="accent1"/>
          </a:lnRef>
          <a:fillRef idx="1">
            <a:schemeClr val="lt1"/>
          </a:fillRef>
          <a:effectRef idx="0">
            <a:schemeClr val="accent1"/>
          </a:effectRef>
          <a:fontRef idx="minor">
            <a:schemeClr val="dk1"/>
          </a:fontRef>
        </p:style>
      </p:pic>
      <p:sp>
        <p:nvSpPr>
          <p:cNvPr id="3" name="Rectangle 2"/>
          <p:cNvSpPr/>
          <p:nvPr/>
        </p:nvSpPr>
        <p:spPr>
          <a:xfrm>
            <a:off x="166255" y="6230471"/>
            <a:ext cx="8977745" cy="369332"/>
          </a:xfrm>
          <a:prstGeom prst="rect">
            <a:avLst/>
          </a:prstGeom>
        </p:spPr>
        <p:txBody>
          <a:bodyPr wrap="square">
            <a:spAutoFit/>
          </a:bodyPr>
          <a:lstStyle/>
          <a:p>
            <a:pPr algn="ctr"/>
            <a:r>
              <a:rPr lang="en-US" dirty="0">
                <a:hlinkClick r:id="rId3"/>
              </a:rPr>
              <a:t>https://www.eifl.net/resources/authors-how-get-right-version-your-article-deposit-repository</a:t>
            </a:r>
            <a:r>
              <a:rPr lang="en-US" dirty="0"/>
              <a:t> </a:t>
            </a:r>
          </a:p>
        </p:txBody>
      </p:sp>
    </p:spTree>
    <p:extLst>
      <p:ext uri="{BB962C8B-B14F-4D97-AF65-F5344CB8AC3E}">
        <p14:creationId xmlns:p14="http://schemas.microsoft.com/office/powerpoint/2010/main" val="368771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b="1" dirty="0"/>
              <a:t>EIFL partner publishers policies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61782988"/>
      </p:ext>
    </p:extLst>
  </p:cSld>
  <p:clrMapOvr>
    <a:masterClrMapping/>
  </p:clrMapOvr>
</p:sld>
</file>

<file path=ppt/theme/theme1.xml><?xml version="1.0" encoding="utf-8"?>
<a:theme xmlns:a="http://schemas.openxmlformats.org/drawingml/2006/main" name="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1657</Words>
  <Application>Microsoft Macintosh PowerPoint</Application>
  <PresentationFormat>On-screen Show (4:3)</PresentationFormat>
  <Paragraphs>123</Paragraphs>
  <Slides>45</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45</vt:i4>
      </vt:variant>
    </vt:vector>
  </HeadingPairs>
  <TitlesOfParts>
    <vt:vector size="56" baseType="lpstr">
      <vt:lpstr>Arial</vt:lpstr>
      <vt:lpstr>Calibri</vt:lpstr>
      <vt:lpstr>Liberation Serif</vt:lpstr>
      <vt:lpstr>Open Sans</vt:lpstr>
      <vt:lpstr>Times New Roman</vt:lpstr>
      <vt:lpstr>Custom Design</vt:lpstr>
      <vt:lpstr>1_Custom Design</vt:lpstr>
      <vt:lpstr>2_Custom Design</vt:lpstr>
      <vt:lpstr>3_Custom Design</vt:lpstr>
      <vt:lpstr>4_Custom Design</vt:lpstr>
      <vt:lpstr>Blank</vt:lpstr>
      <vt:lpstr>Depositing AAMs in IRs</vt:lpstr>
      <vt:lpstr>Versions of an article</vt:lpstr>
      <vt:lpstr>Why the AAM is important </vt:lpstr>
      <vt:lpstr>How can an author get their accepted manuscript? </vt:lpstr>
      <vt:lpstr>Top tip!</vt:lpstr>
      <vt:lpstr>Seven steps to get the AAM</vt:lpstr>
      <vt:lpstr>Embargo periods</vt:lpstr>
      <vt:lpstr>Share our guidelines for authors</vt:lpstr>
      <vt:lpstr>EIFL partner publishers policies</vt:lpstr>
      <vt:lpstr>ACM - AAMs</vt:lpstr>
      <vt:lpstr>ACM – AAMs (2)</vt:lpstr>
      <vt:lpstr>Brill - AAMs</vt:lpstr>
      <vt:lpstr>Brill</vt:lpstr>
      <vt:lpstr>Cambridge University Press - AAMs</vt:lpstr>
      <vt:lpstr>Cambridge University Press</vt:lpstr>
      <vt:lpstr>The Company of Biologists</vt:lpstr>
      <vt:lpstr>De Gruyter – publisher PDFs</vt:lpstr>
      <vt:lpstr>Edward Elgar</vt:lpstr>
      <vt:lpstr>Edward Elgar (2)</vt:lpstr>
      <vt:lpstr>European Respiratory Journal</vt:lpstr>
      <vt:lpstr>European Respiratory Journal (2)</vt:lpstr>
      <vt:lpstr>IOP Publishing</vt:lpstr>
      <vt:lpstr>IOP Publishing (2)</vt:lpstr>
      <vt:lpstr>IOP Publishing (3)</vt:lpstr>
      <vt:lpstr>IWA</vt:lpstr>
      <vt:lpstr>IWA (2)</vt:lpstr>
      <vt:lpstr>MSP</vt:lpstr>
      <vt:lpstr>Oxford University Press - AAMs</vt:lpstr>
      <vt:lpstr>The Royal Society</vt:lpstr>
      <vt:lpstr>SAGE - AAMs</vt:lpstr>
      <vt:lpstr>Taylor &amp; Francis - AAMs</vt:lpstr>
      <vt:lpstr>Taylor &amp; Francis – publisher PDFs</vt:lpstr>
      <vt:lpstr>World Scientific - AAMs</vt:lpstr>
      <vt:lpstr>World Scientific – retrieving AAMs</vt:lpstr>
      <vt:lpstr>Other publisher policies</vt:lpstr>
      <vt:lpstr>Elsevier</vt:lpstr>
      <vt:lpstr>Elsevier (2)</vt:lpstr>
      <vt:lpstr>Elsevier (3)</vt:lpstr>
      <vt:lpstr>Tips for support staff</vt:lpstr>
      <vt:lpstr>PowerPoint Presentation</vt:lpstr>
      <vt:lpstr>PowerPoint Presentation</vt:lpstr>
      <vt:lpstr>If you are not sure which version of the article you have</vt:lpstr>
      <vt:lpstr>Consider adopting the Rights Retention policy</vt:lpstr>
      <vt:lpstr>What are your strategies to get and deposit AAMs in repositories?</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Lucy Morton</dc:creator>
  <cp:lastModifiedBy>Jean Fairbairn</cp:lastModifiedBy>
  <cp:revision>2703</cp:revision>
  <dcterms:created xsi:type="dcterms:W3CDTF">2011-01-31T19:30:11Z</dcterms:created>
  <dcterms:modified xsi:type="dcterms:W3CDTF">2022-07-29T10:15:17Z</dcterms:modified>
</cp:coreProperties>
</file>